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73"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eleine Owens" userId="2de157ab7c713cbd" providerId="LiveId" clId="{7D85A7E2-13A3-4B3C-AFAA-57AD8476AFFD}"/>
    <pc:docChg chg="undo custSel addSld delSld modSld sldOrd">
      <pc:chgData name="Madeleine Owens" userId="2de157ab7c713cbd" providerId="LiveId" clId="{7D85A7E2-13A3-4B3C-AFAA-57AD8476AFFD}" dt="2018-10-07T01:51:43.310" v="5657" actId="20577"/>
      <pc:docMkLst>
        <pc:docMk/>
      </pc:docMkLst>
      <pc:sldChg chg="addSp delSp modSp add mod setBg">
        <pc:chgData name="Madeleine Owens" userId="2de157ab7c713cbd" providerId="LiveId" clId="{7D85A7E2-13A3-4B3C-AFAA-57AD8476AFFD}" dt="2018-10-06T15:07:03.675" v="286" actId="20577"/>
        <pc:sldMkLst>
          <pc:docMk/>
          <pc:sldMk cId="58467885" sldId="257"/>
        </pc:sldMkLst>
        <pc:spChg chg="del">
          <ac:chgData name="Madeleine Owens" userId="2de157ab7c713cbd" providerId="LiveId" clId="{7D85A7E2-13A3-4B3C-AFAA-57AD8476AFFD}" dt="2018-10-06T14:56:30.302" v="1" actId="931"/>
          <ac:spMkLst>
            <pc:docMk/>
            <pc:sldMk cId="58467885" sldId="257"/>
            <ac:spMk id="3" creationId="{58551D27-55CD-425E-B855-6053AFFF9DF5}"/>
          </ac:spMkLst>
        </pc:spChg>
        <pc:spChg chg="add mod">
          <ac:chgData name="Madeleine Owens" userId="2de157ab7c713cbd" providerId="LiveId" clId="{7D85A7E2-13A3-4B3C-AFAA-57AD8476AFFD}" dt="2018-10-06T15:05:22.021" v="17" actId="2711"/>
          <ac:spMkLst>
            <pc:docMk/>
            <pc:sldMk cId="58467885" sldId="257"/>
            <ac:spMk id="7" creationId="{E7FDA973-471F-4548-818D-F257B665A27C}"/>
          </ac:spMkLst>
        </pc:spChg>
        <pc:spChg chg="add del mod">
          <ac:chgData name="Madeleine Owens" userId="2de157ab7c713cbd" providerId="LiveId" clId="{7D85A7E2-13A3-4B3C-AFAA-57AD8476AFFD}" dt="2018-10-06T14:56:59.630" v="5" actId="26606"/>
          <ac:spMkLst>
            <pc:docMk/>
            <pc:sldMk cId="58467885" sldId="257"/>
            <ac:spMk id="9" creationId="{E7FDA973-471F-4548-818D-F257B665A27C}"/>
          </ac:spMkLst>
        </pc:spChg>
        <pc:spChg chg="add mod">
          <ac:chgData name="Madeleine Owens" userId="2de157ab7c713cbd" providerId="LiveId" clId="{7D85A7E2-13A3-4B3C-AFAA-57AD8476AFFD}" dt="2018-10-06T15:07:03.675" v="286" actId="20577"/>
          <ac:spMkLst>
            <pc:docMk/>
            <pc:sldMk cId="58467885" sldId="257"/>
            <ac:spMk id="10" creationId="{EE514283-9058-4D48-AA56-B907769A8919}"/>
          </ac:spMkLst>
        </pc:spChg>
        <pc:spChg chg="add">
          <ac:chgData name="Madeleine Owens" userId="2de157ab7c713cbd" providerId="LiveId" clId="{7D85A7E2-13A3-4B3C-AFAA-57AD8476AFFD}" dt="2018-10-06T14:56:59.630" v="5" actId="26606"/>
          <ac:spMkLst>
            <pc:docMk/>
            <pc:sldMk cId="58467885" sldId="257"/>
            <ac:spMk id="13" creationId="{3CD9DF72-87A3-404E-A828-84CBF11A8303}"/>
          </ac:spMkLst>
        </pc:spChg>
        <pc:picChg chg="add">
          <ac:chgData name="Madeleine Owens" userId="2de157ab7c713cbd" providerId="LiveId" clId="{7D85A7E2-13A3-4B3C-AFAA-57AD8476AFFD}" dt="2018-10-06T14:56:59.630" v="5" actId="26606"/>
          <ac:picMkLst>
            <pc:docMk/>
            <pc:sldMk cId="58467885" sldId="257"/>
            <ac:picMk id="8" creationId="{0475ACE1-6A24-47F1-8EBC-8AEC678AD2D5}"/>
          </ac:picMkLst>
        </pc:picChg>
        <pc:picChg chg="add del mod">
          <ac:chgData name="Madeleine Owens" userId="2de157ab7c713cbd" providerId="LiveId" clId="{7D85A7E2-13A3-4B3C-AFAA-57AD8476AFFD}" dt="2018-10-06T14:56:59.630" v="5" actId="26606"/>
          <ac:picMkLst>
            <pc:docMk/>
            <pc:sldMk cId="58467885" sldId="257"/>
            <ac:picMk id="11" creationId="{0475ACE1-6A24-47F1-8EBC-8AEC678AD2D5}"/>
          </ac:picMkLst>
        </pc:picChg>
        <pc:cxnChg chg="add">
          <ac:chgData name="Madeleine Owens" userId="2de157ab7c713cbd" providerId="LiveId" clId="{7D85A7E2-13A3-4B3C-AFAA-57AD8476AFFD}" dt="2018-10-06T14:56:59.630" v="5" actId="26606"/>
          <ac:cxnSpMkLst>
            <pc:docMk/>
            <pc:sldMk cId="58467885" sldId="257"/>
            <ac:cxnSpMk id="15" creationId="{20E3A342-4D61-4E3F-AF90-1AB42AEB96CC}"/>
          </ac:cxnSpMkLst>
        </pc:cxnChg>
      </pc:sldChg>
      <pc:sldChg chg="addSp modSp add del">
        <pc:chgData name="Madeleine Owens" userId="2de157ab7c713cbd" providerId="LiveId" clId="{7D85A7E2-13A3-4B3C-AFAA-57AD8476AFFD}" dt="2018-10-06T15:16:36.787" v="636" actId="2696"/>
        <pc:sldMkLst>
          <pc:docMk/>
          <pc:sldMk cId="965663336" sldId="258"/>
        </pc:sldMkLst>
        <pc:picChg chg="add mod">
          <ac:chgData name="Madeleine Owens" userId="2de157ab7c713cbd" providerId="LiveId" clId="{7D85A7E2-13A3-4B3C-AFAA-57AD8476AFFD}" dt="2018-10-06T15:07:30.769" v="289" actId="27614"/>
          <ac:picMkLst>
            <pc:docMk/>
            <pc:sldMk cId="965663336" sldId="258"/>
            <ac:picMk id="3" creationId="{3A197A90-A843-40F5-9097-C1D83903DB43}"/>
          </ac:picMkLst>
        </pc:picChg>
      </pc:sldChg>
      <pc:sldChg chg="add del">
        <pc:chgData name="Madeleine Owens" userId="2de157ab7c713cbd" providerId="LiveId" clId="{7D85A7E2-13A3-4B3C-AFAA-57AD8476AFFD}" dt="2018-10-06T15:14:05.973" v="291" actId="1076"/>
        <pc:sldMkLst>
          <pc:docMk/>
          <pc:sldMk cId="1725341412" sldId="259"/>
        </pc:sldMkLst>
      </pc:sldChg>
      <pc:sldChg chg="modSp add">
        <pc:chgData name="Madeleine Owens" userId="2de157ab7c713cbd" providerId="LiveId" clId="{7D85A7E2-13A3-4B3C-AFAA-57AD8476AFFD}" dt="2018-10-06T15:16:30.243" v="635" actId="20577"/>
        <pc:sldMkLst>
          <pc:docMk/>
          <pc:sldMk cId="2772825511" sldId="259"/>
        </pc:sldMkLst>
        <pc:spChg chg="mod">
          <ac:chgData name="Madeleine Owens" userId="2de157ab7c713cbd" providerId="LiveId" clId="{7D85A7E2-13A3-4B3C-AFAA-57AD8476AFFD}" dt="2018-10-06T15:14:16.639" v="307" actId="20577"/>
          <ac:spMkLst>
            <pc:docMk/>
            <pc:sldMk cId="2772825511" sldId="259"/>
            <ac:spMk id="7" creationId="{E7FDA973-471F-4548-818D-F257B665A27C}"/>
          </ac:spMkLst>
        </pc:spChg>
        <pc:spChg chg="mod">
          <ac:chgData name="Madeleine Owens" userId="2de157ab7c713cbd" providerId="LiveId" clId="{7D85A7E2-13A3-4B3C-AFAA-57AD8476AFFD}" dt="2018-10-06T15:16:30.243" v="635" actId="20577"/>
          <ac:spMkLst>
            <pc:docMk/>
            <pc:sldMk cId="2772825511" sldId="259"/>
            <ac:spMk id="10" creationId="{EE514283-9058-4D48-AA56-B907769A8919}"/>
          </ac:spMkLst>
        </pc:spChg>
      </pc:sldChg>
      <pc:sldChg chg="addSp delSp modSp add del mod setBg">
        <pc:chgData name="Madeleine Owens" userId="2de157ab7c713cbd" providerId="LiveId" clId="{7D85A7E2-13A3-4B3C-AFAA-57AD8476AFFD}" dt="2018-10-06T16:07:26.725" v="1831" actId="1035"/>
        <pc:sldMkLst>
          <pc:docMk/>
          <pc:sldMk cId="472953721" sldId="260"/>
        </pc:sldMkLst>
        <pc:spChg chg="add mod">
          <ac:chgData name="Madeleine Owens" userId="2de157ab7c713cbd" providerId="LiveId" clId="{7D85A7E2-13A3-4B3C-AFAA-57AD8476AFFD}" dt="2018-10-06T15:32:34.467" v="740" actId="1076"/>
          <ac:spMkLst>
            <pc:docMk/>
            <pc:sldMk cId="472953721" sldId="260"/>
            <ac:spMk id="4" creationId="{DF99EB40-48BA-4D35-94C9-70A73608B956}"/>
          </ac:spMkLst>
        </pc:spChg>
        <pc:spChg chg="add mod">
          <ac:chgData name="Madeleine Owens" userId="2de157ab7c713cbd" providerId="LiveId" clId="{7D85A7E2-13A3-4B3C-AFAA-57AD8476AFFD}" dt="2018-10-06T16:06:52.270" v="1798" actId="113"/>
          <ac:spMkLst>
            <pc:docMk/>
            <pc:sldMk cId="472953721" sldId="260"/>
            <ac:spMk id="5" creationId="{3A596589-4E49-4322-B600-08ECB6E4D5B4}"/>
          </ac:spMkLst>
        </pc:spChg>
        <pc:spChg chg="add del">
          <ac:chgData name="Madeleine Owens" userId="2de157ab7c713cbd" providerId="LiveId" clId="{7D85A7E2-13A3-4B3C-AFAA-57AD8476AFFD}" dt="2018-10-06T15:31:12.213" v="645" actId="26606"/>
          <ac:spMkLst>
            <pc:docMk/>
            <pc:sldMk cId="472953721" sldId="260"/>
            <ac:spMk id="10" creationId="{1855405F-37A2-4869-9154-F8BE3BECE6C3}"/>
          </ac:spMkLst>
        </pc:spChg>
        <pc:spChg chg="add del">
          <ac:chgData name="Madeleine Owens" userId="2de157ab7c713cbd" providerId="LiveId" clId="{7D85A7E2-13A3-4B3C-AFAA-57AD8476AFFD}" dt="2018-10-06T15:31:12.213" v="645" actId="26606"/>
          <ac:spMkLst>
            <pc:docMk/>
            <pc:sldMk cId="472953721" sldId="260"/>
            <ac:spMk id="11" creationId="{01D0AF59-99C3-4251-AB9A-C966C6AD4400}"/>
          </ac:spMkLst>
        </pc:spChg>
        <pc:picChg chg="add mod">
          <ac:chgData name="Madeleine Owens" userId="2de157ab7c713cbd" providerId="LiveId" clId="{7D85A7E2-13A3-4B3C-AFAA-57AD8476AFFD}" dt="2018-10-06T16:07:26.725" v="1831" actId="1035"/>
          <ac:picMkLst>
            <pc:docMk/>
            <pc:sldMk cId="472953721" sldId="260"/>
            <ac:picMk id="3" creationId="{AECCFB29-0E18-4454-9375-555B291C2D76}"/>
          </ac:picMkLst>
        </pc:picChg>
        <pc:cxnChg chg="add del">
          <ac:chgData name="Madeleine Owens" userId="2de157ab7c713cbd" providerId="LiveId" clId="{7D85A7E2-13A3-4B3C-AFAA-57AD8476AFFD}" dt="2018-10-06T15:31:09.352" v="643" actId="26606"/>
          <ac:cxnSpMkLst>
            <pc:docMk/>
            <pc:sldMk cId="472953721" sldId="260"/>
            <ac:cxnSpMk id="8" creationId="{E12350F3-DB83-413A-980B-1CEB92498664}"/>
          </ac:cxnSpMkLst>
        </pc:cxnChg>
      </pc:sldChg>
      <pc:sldChg chg="modSp add">
        <pc:chgData name="Madeleine Owens" userId="2de157ab7c713cbd" providerId="LiveId" clId="{7D85A7E2-13A3-4B3C-AFAA-57AD8476AFFD}" dt="2018-10-06T15:47:44.202" v="1795" actId="20577"/>
        <pc:sldMkLst>
          <pc:docMk/>
          <pc:sldMk cId="2332258090" sldId="261"/>
        </pc:sldMkLst>
        <pc:spChg chg="mod">
          <ac:chgData name="Madeleine Owens" userId="2de157ab7c713cbd" providerId="LiveId" clId="{7D85A7E2-13A3-4B3C-AFAA-57AD8476AFFD}" dt="2018-10-06T15:39:02.207" v="928" actId="1076"/>
          <ac:spMkLst>
            <pc:docMk/>
            <pc:sldMk cId="2332258090" sldId="261"/>
            <ac:spMk id="4" creationId="{DF99EB40-48BA-4D35-94C9-70A73608B956}"/>
          </ac:spMkLst>
        </pc:spChg>
        <pc:spChg chg="mod">
          <ac:chgData name="Madeleine Owens" userId="2de157ab7c713cbd" providerId="LiveId" clId="{7D85A7E2-13A3-4B3C-AFAA-57AD8476AFFD}" dt="2018-10-06T15:47:44.202" v="1795" actId="20577"/>
          <ac:spMkLst>
            <pc:docMk/>
            <pc:sldMk cId="2332258090" sldId="261"/>
            <ac:spMk id="5" creationId="{3A596589-4E49-4322-B600-08ECB6E4D5B4}"/>
          </ac:spMkLst>
        </pc:spChg>
        <pc:picChg chg="mod">
          <ac:chgData name="Madeleine Owens" userId="2de157ab7c713cbd" providerId="LiveId" clId="{7D85A7E2-13A3-4B3C-AFAA-57AD8476AFFD}" dt="2018-10-06T15:38:48.863" v="927" actId="1076"/>
          <ac:picMkLst>
            <pc:docMk/>
            <pc:sldMk cId="2332258090" sldId="261"/>
            <ac:picMk id="3" creationId="{AECCFB29-0E18-4454-9375-555B291C2D76}"/>
          </ac:picMkLst>
        </pc:picChg>
      </pc:sldChg>
      <pc:sldChg chg="addSp delSp modSp add del mod setBg">
        <pc:chgData name="Madeleine Owens" userId="2de157ab7c713cbd" providerId="LiveId" clId="{7D85A7E2-13A3-4B3C-AFAA-57AD8476AFFD}" dt="2018-10-06T18:34:16.817" v="1836" actId="2696"/>
        <pc:sldMkLst>
          <pc:docMk/>
          <pc:sldMk cId="723450069" sldId="262"/>
        </pc:sldMkLst>
        <pc:spChg chg="del">
          <ac:chgData name="Madeleine Owens" userId="2de157ab7c713cbd" providerId="LiveId" clId="{7D85A7E2-13A3-4B3C-AFAA-57AD8476AFFD}" dt="2018-10-06T18:33:27.611" v="1835" actId="26606"/>
          <ac:spMkLst>
            <pc:docMk/>
            <pc:sldMk cId="723450069" sldId="262"/>
            <ac:spMk id="2" creationId="{A4C1B20F-A59A-4DA7-A67B-1E9067589DA8}"/>
          </ac:spMkLst>
        </pc:spChg>
        <pc:spChg chg="del">
          <ac:chgData name="Madeleine Owens" userId="2de157ab7c713cbd" providerId="LiveId" clId="{7D85A7E2-13A3-4B3C-AFAA-57AD8476AFFD}" dt="2018-10-06T18:33:10.614" v="1833" actId="931"/>
          <ac:spMkLst>
            <pc:docMk/>
            <pc:sldMk cId="723450069" sldId="262"/>
            <ac:spMk id="3" creationId="{A5124C2D-3BE3-4DE7-BA5C-C2BD4C465432}"/>
          </ac:spMkLst>
        </pc:spChg>
        <pc:picChg chg="add mod">
          <ac:chgData name="Madeleine Owens" userId="2de157ab7c713cbd" providerId="LiveId" clId="{7D85A7E2-13A3-4B3C-AFAA-57AD8476AFFD}" dt="2018-10-06T18:33:27.611" v="1835" actId="26606"/>
          <ac:picMkLst>
            <pc:docMk/>
            <pc:sldMk cId="723450069" sldId="262"/>
            <ac:picMk id="5" creationId="{A113E336-9839-46C9-A9E8-2E42E6851E08}"/>
          </ac:picMkLst>
        </pc:picChg>
      </pc:sldChg>
      <pc:sldChg chg="modSp add">
        <pc:chgData name="Madeleine Owens" userId="2de157ab7c713cbd" providerId="LiveId" clId="{7D85A7E2-13A3-4B3C-AFAA-57AD8476AFFD}" dt="2018-10-06T18:43:41.494" v="2463" actId="20577"/>
        <pc:sldMkLst>
          <pc:docMk/>
          <pc:sldMk cId="2162418800" sldId="262"/>
        </pc:sldMkLst>
        <pc:spChg chg="mod">
          <ac:chgData name="Madeleine Owens" userId="2de157ab7c713cbd" providerId="LiveId" clId="{7D85A7E2-13A3-4B3C-AFAA-57AD8476AFFD}" dt="2018-10-06T18:36:36.196" v="1980" actId="20577"/>
          <ac:spMkLst>
            <pc:docMk/>
            <pc:sldMk cId="2162418800" sldId="262"/>
            <ac:spMk id="4" creationId="{DF99EB40-48BA-4D35-94C9-70A73608B956}"/>
          </ac:spMkLst>
        </pc:spChg>
        <pc:spChg chg="mod">
          <ac:chgData name="Madeleine Owens" userId="2de157ab7c713cbd" providerId="LiveId" clId="{7D85A7E2-13A3-4B3C-AFAA-57AD8476AFFD}" dt="2018-10-06T18:43:41.494" v="2463" actId="20577"/>
          <ac:spMkLst>
            <pc:docMk/>
            <pc:sldMk cId="2162418800" sldId="262"/>
            <ac:spMk id="5" creationId="{3A596589-4E49-4322-B600-08ECB6E4D5B4}"/>
          </ac:spMkLst>
        </pc:spChg>
        <pc:picChg chg="mod">
          <ac:chgData name="Madeleine Owens" userId="2de157ab7c713cbd" providerId="LiveId" clId="{7D85A7E2-13A3-4B3C-AFAA-57AD8476AFFD}" dt="2018-10-06T18:35:34.228" v="1902" actId="1076"/>
          <ac:picMkLst>
            <pc:docMk/>
            <pc:sldMk cId="2162418800" sldId="262"/>
            <ac:picMk id="3" creationId="{AECCFB29-0E18-4454-9375-555B291C2D76}"/>
          </ac:picMkLst>
        </pc:picChg>
      </pc:sldChg>
      <pc:sldChg chg="modSp add del">
        <pc:chgData name="Madeleine Owens" userId="2de157ab7c713cbd" providerId="LiveId" clId="{7D85A7E2-13A3-4B3C-AFAA-57AD8476AFFD}" dt="2018-10-06T18:34:28.991" v="1840" actId="1076"/>
        <pc:sldMkLst>
          <pc:docMk/>
          <pc:sldMk cId="3900259525" sldId="262"/>
        </pc:sldMkLst>
        <pc:spChg chg="mod">
          <ac:chgData name="Madeleine Owens" userId="2de157ab7c713cbd" providerId="LiveId" clId="{7D85A7E2-13A3-4B3C-AFAA-57AD8476AFFD}" dt="2018-10-06T18:34:28.452" v="1839" actId="1076"/>
          <ac:spMkLst>
            <pc:docMk/>
            <pc:sldMk cId="3900259525" sldId="262"/>
            <ac:spMk id="4" creationId="{DF99EB40-48BA-4D35-94C9-70A73608B956}"/>
          </ac:spMkLst>
        </pc:spChg>
      </pc:sldChg>
      <pc:sldChg chg="addSp delSp modSp add mod setBg">
        <pc:chgData name="Madeleine Owens" userId="2de157ab7c713cbd" providerId="LiveId" clId="{7D85A7E2-13A3-4B3C-AFAA-57AD8476AFFD}" dt="2018-10-07T01:51:09.425" v="5653" actId="20577"/>
        <pc:sldMkLst>
          <pc:docMk/>
          <pc:sldMk cId="3448637827" sldId="263"/>
        </pc:sldMkLst>
        <pc:spChg chg="add mod">
          <ac:chgData name="Madeleine Owens" userId="2de157ab7c713cbd" providerId="LiveId" clId="{7D85A7E2-13A3-4B3C-AFAA-57AD8476AFFD}" dt="2018-10-07T01:51:09.425" v="5653" actId="20577"/>
          <ac:spMkLst>
            <pc:docMk/>
            <pc:sldMk cId="3448637827" sldId="263"/>
            <ac:spMk id="10" creationId="{7B00BF46-708C-409F-A899-2F4BDB1E45A7}"/>
          </ac:spMkLst>
        </pc:spChg>
        <pc:spChg chg="add mod">
          <ac:chgData name="Madeleine Owens" userId="2de157ab7c713cbd" providerId="LiveId" clId="{7D85A7E2-13A3-4B3C-AFAA-57AD8476AFFD}" dt="2018-10-06T19:19:23.859" v="2640" actId="1076"/>
          <ac:spMkLst>
            <pc:docMk/>
            <pc:sldMk cId="3448637827" sldId="263"/>
            <ac:spMk id="15" creationId="{E7C12CE3-B65D-4E1F-9B49-34C24B328ABD}"/>
          </ac:spMkLst>
        </pc:spChg>
        <pc:spChg chg="add del mod">
          <ac:chgData name="Madeleine Owens" userId="2de157ab7c713cbd" providerId="LiveId" clId="{7D85A7E2-13A3-4B3C-AFAA-57AD8476AFFD}" dt="2018-10-06T19:19:41.445" v="2643" actId="478"/>
          <ac:spMkLst>
            <pc:docMk/>
            <pc:sldMk cId="3448637827" sldId="263"/>
            <ac:spMk id="16" creationId="{A17E9E04-D500-426D-B0D6-4BD2B6C86F66}"/>
          </ac:spMkLst>
        </pc:spChg>
        <pc:spChg chg="add mod">
          <ac:chgData name="Madeleine Owens" userId="2de157ab7c713cbd" providerId="LiveId" clId="{7D85A7E2-13A3-4B3C-AFAA-57AD8476AFFD}" dt="2018-10-06T19:21:01.075" v="2708" actId="14100"/>
          <ac:spMkLst>
            <pc:docMk/>
            <pc:sldMk cId="3448637827" sldId="263"/>
            <ac:spMk id="17" creationId="{1CAC4A5B-21FA-4C65-8D66-FB8242EB129F}"/>
          </ac:spMkLst>
        </pc:spChg>
        <pc:spChg chg="add mod">
          <ac:chgData name="Madeleine Owens" userId="2de157ab7c713cbd" providerId="LiveId" clId="{7D85A7E2-13A3-4B3C-AFAA-57AD8476AFFD}" dt="2018-10-06T19:21:04.604" v="2709" actId="14100"/>
          <ac:spMkLst>
            <pc:docMk/>
            <pc:sldMk cId="3448637827" sldId="263"/>
            <ac:spMk id="18" creationId="{E6090E37-78E2-48DF-874C-91AAED1D7480}"/>
          </ac:spMkLst>
        </pc:spChg>
        <pc:picChg chg="add mod">
          <ac:chgData name="Madeleine Owens" userId="2de157ab7c713cbd" providerId="LiveId" clId="{7D85A7E2-13A3-4B3C-AFAA-57AD8476AFFD}" dt="2018-10-06T19:56:48.748" v="4729" actId="1076"/>
          <ac:picMkLst>
            <pc:docMk/>
            <pc:sldMk cId="3448637827" sldId="263"/>
            <ac:picMk id="3" creationId="{1AD62234-2695-4356-9AD6-55C1EEA4C9CF}"/>
          </ac:picMkLst>
        </pc:picChg>
        <pc:picChg chg="add mod">
          <ac:chgData name="Madeleine Owens" userId="2de157ab7c713cbd" providerId="LiveId" clId="{7D85A7E2-13A3-4B3C-AFAA-57AD8476AFFD}" dt="2018-10-06T19:14:19.680" v="2485" actId="14100"/>
          <ac:picMkLst>
            <pc:docMk/>
            <pc:sldMk cId="3448637827" sldId="263"/>
            <ac:picMk id="5" creationId="{9EDE6B34-5755-4048-8AE6-38545117275E}"/>
          </ac:picMkLst>
        </pc:picChg>
        <pc:picChg chg="add mod">
          <ac:chgData name="Madeleine Owens" userId="2de157ab7c713cbd" providerId="LiveId" clId="{7D85A7E2-13A3-4B3C-AFAA-57AD8476AFFD}" dt="2018-10-06T19:14:29.704" v="2486" actId="14100"/>
          <ac:picMkLst>
            <pc:docMk/>
            <pc:sldMk cId="3448637827" sldId="263"/>
            <ac:picMk id="7" creationId="{377615C2-42FA-4E80-85A4-140EE6774E7C}"/>
          </ac:picMkLst>
        </pc:picChg>
        <pc:picChg chg="add mod">
          <ac:chgData name="Madeleine Owens" userId="2de157ab7c713cbd" providerId="LiveId" clId="{7D85A7E2-13A3-4B3C-AFAA-57AD8476AFFD}" dt="2018-10-06T19:14:32.977" v="2487" actId="14100"/>
          <ac:picMkLst>
            <pc:docMk/>
            <pc:sldMk cId="3448637827" sldId="263"/>
            <ac:picMk id="9" creationId="{18EA934D-F119-4A82-8DA2-366007398A93}"/>
          </ac:picMkLst>
        </pc:picChg>
        <pc:picChg chg="add mod">
          <ac:chgData name="Madeleine Owens" userId="2de157ab7c713cbd" providerId="LiveId" clId="{7D85A7E2-13A3-4B3C-AFAA-57AD8476AFFD}" dt="2018-10-06T19:17:08.814" v="2564" actId="688"/>
          <ac:picMkLst>
            <pc:docMk/>
            <pc:sldMk cId="3448637827" sldId="263"/>
            <ac:picMk id="12" creationId="{90707F25-D67F-4058-9143-273F3B89A2F5}"/>
          </ac:picMkLst>
        </pc:picChg>
        <pc:picChg chg="add mod">
          <ac:chgData name="Madeleine Owens" userId="2de157ab7c713cbd" providerId="LiveId" clId="{7D85A7E2-13A3-4B3C-AFAA-57AD8476AFFD}" dt="2018-10-06T19:17:52.119" v="2570" actId="688"/>
          <ac:picMkLst>
            <pc:docMk/>
            <pc:sldMk cId="3448637827" sldId="263"/>
            <ac:picMk id="13" creationId="{C3EA1EF1-87E3-4BAF-9D76-DDEEE51CB954}"/>
          </ac:picMkLst>
        </pc:picChg>
        <pc:picChg chg="add mod">
          <ac:chgData name="Madeleine Owens" userId="2de157ab7c713cbd" providerId="LiveId" clId="{7D85A7E2-13A3-4B3C-AFAA-57AD8476AFFD}" dt="2018-10-06T19:18:10.746" v="2576" actId="1076"/>
          <ac:picMkLst>
            <pc:docMk/>
            <pc:sldMk cId="3448637827" sldId="263"/>
            <ac:picMk id="14" creationId="{578EF7ED-3E47-4083-8171-7A86C18D8654}"/>
          </ac:picMkLst>
        </pc:picChg>
      </pc:sldChg>
      <pc:sldChg chg="addSp delSp modSp add">
        <pc:chgData name="Madeleine Owens" userId="2de157ab7c713cbd" providerId="LiveId" clId="{7D85A7E2-13A3-4B3C-AFAA-57AD8476AFFD}" dt="2018-10-06T20:46:20.305" v="4808" actId="1076"/>
        <pc:sldMkLst>
          <pc:docMk/>
          <pc:sldMk cId="1256853573" sldId="264"/>
        </pc:sldMkLst>
        <pc:spChg chg="add mod">
          <ac:chgData name="Madeleine Owens" userId="2de157ab7c713cbd" providerId="LiveId" clId="{7D85A7E2-13A3-4B3C-AFAA-57AD8476AFFD}" dt="2018-10-06T20:45:57.589" v="4801" actId="1076"/>
          <ac:spMkLst>
            <pc:docMk/>
            <pc:sldMk cId="1256853573" sldId="264"/>
            <ac:spMk id="6" creationId="{370CD360-4587-4011-887A-8D2099A25AC7}"/>
          </ac:spMkLst>
        </pc:spChg>
        <pc:spChg chg="mod">
          <ac:chgData name="Madeleine Owens" userId="2de157ab7c713cbd" providerId="LiveId" clId="{7D85A7E2-13A3-4B3C-AFAA-57AD8476AFFD}" dt="2018-10-06T19:31:21.927" v="3012" actId="1076"/>
          <ac:spMkLst>
            <pc:docMk/>
            <pc:sldMk cId="1256853573" sldId="264"/>
            <ac:spMk id="10" creationId="{7B00BF46-708C-409F-A899-2F4BDB1E45A7}"/>
          </ac:spMkLst>
        </pc:spChg>
        <pc:spChg chg="mod">
          <ac:chgData name="Madeleine Owens" userId="2de157ab7c713cbd" providerId="LiveId" clId="{7D85A7E2-13A3-4B3C-AFAA-57AD8476AFFD}" dt="2018-10-06T20:46:20.305" v="4808" actId="1076"/>
          <ac:spMkLst>
            <pc:docMk/>
            <pc:sldMk cId="1256853573" sldId="264"/>
            <ac:spMk id="15" creationId="{E7C12CE3-B65D-4E1F-9B49-34C24B328ABD}"/>
          </ac:spMkLst>
        </pc:spChg>
        <pc:spChg chg="mod">
          <ac:chgData name="Madeleine Owens" userId="2de157ab7c713cbd" providerId="LiveId" clId="{7D85A7E2-13A3-4B3C-AFAA-57AD8476AFFD}" dt="2018-10-06T20:46:12.513" v="4806" actId="1076"/>
          <ac:spMkLst>
            <pc:docMk/>
            <pc:sldMk cId="1256853573" sldId="264"/>
            <ac:spMk id="17" creationId="{1CAC4A5B-21FA-4C65-8D66-FB8242EB129F}"/>
          </ac:spMkLst>
        </pc:spChg>
        <pc:picChg chg="mod">
          <ac:chgData name="Madeleine Owens" userId="2de157ab7c713cbd" providerId="LiveId" clId="{7D85A7E2-13A3-4B3C-AFAA-57AD8476AFFD}" dt="2018-10-06T19:31:16.499" v="3011" actId="1076"/>
          <ac:picMkLst>
            <pc:docMk/>
            <pc:sldMk cId="1256853573" sldId="264"/>
            <ac:picMk id="3" creationId="{1AD62234-2695-4356-9AD6-55C1EEA4C9CF}"/>
          </ac:picMkLst>
        </pc:picChg>
        <pc:picChg chg="add mod">
          <ac:chgData name="Madeleine Owens" userId="2de157ab7c713cbd" providerId="LiveId" clId="{7D85A7E2-13A3-4B3C-AFAA-57AD8476AFFD}" dt="2018-10-06T20:45:49.630" v="4798" actId="1076"/>
          <ac:picMkLst>
            <pc:docMk/>
            <pc:sldMk cId="1256853573" sldId="264"/>
            <ac:picMk id="4" creationId="{F46849C1-34F1-4467-AA59-4B4934F74E91}"/>
          </ac:picMkLst>
        </pc:picChg>
        <pc:picChg chg="del">
          <ac:chgData name="Madeleine Owens" userId="2de157ab7c713cbd" providerId="LiveId" clId="{7D85A7E2-13A3-4B3C-AFAA-57AD8476AFFD}" dt="2018-10-06T19:24:07.415" v="2784" actId="478"/>
          <ac:picMkLst>
            <pc:docMk/>
            <pc:sldMk cId="1256853573" sldId="264"/>
            <ac:picMk id="5" creationId="{9EDE6B34-5755-4048-8AE6-38545117275E}"/>
          </ac:picMkLst>
        </pc:picChg>
        <pc:picChg chg="del">
          <ac:chgData name="Madeleine Owens" userId="2de157ab7c713cbd" providerId="LiveId" clId="{7D85A7E2-13A3-4B3C-AFAA-57AD8476AFFD}" dt="2018-10-06T19:24:19.949" v="2786" actId="478"/>
          <ac:picMkLst>
            <pc:docMk/>
            <pc:sldMk cId="1256853573" sldId="264"/>
            <ac:picMk id="7" creationId="{377615C2-42FA-4E80-85A4-140EE6774E7C}"/>
          </ac:picMkLst>
        </pc:picChg>
        <pc:picChg chg="del">
          <ac:chgData name="Madeleine Owens" userId="2de157ab7c713cbd" providerId="LiveId" clId="{7D85A7E2-13A3-4B3C-AFAA-57AD8476AFFD}" dt="2018-10-06T19:24:09.484" v="2785" actId="478"/>
          <ac:picMkLst>
            <pc:docMk/>
            <pc:sldMk cId="1256853573" sldId="264"/>
            <ac:picMk id="9" creationId="{18EA934D-F119-4A82-8DA2-366007398A93}"/>
          </ac:picMkLst>
        </pc:picChg>
        <pc:picChg chg="mod">
          <ac:chgData name="Madeleine Owens" userId="2de157ab7c713cbd" providerId="LiveId" clId="{7D85A7E2-13A3-4B3C-AFAA-57AD8476AFFD}" dt="2018-10-06T20:46:16.803" v="4807" actId="688"/>
          <ac:picMkLst>
            <pc:docMk/>
            <pc:sldMk cId="1256853573" sldId="264"/>
            <ac:picMk id="12" creationId="{90707F25-D67F-4058-9143-273F3B89A2F5}"/>
          </ac:picMkLst>
        </pc:picChg>
        <pc:picChg chg="mod">
          <ac:chgData name="Madeleine Owens" userId="2de157ab7c713cbd" providerId="LiveId" clId="{7D85A7E2-13A3-4B3C-AFAA-57AD8476AFFD}" dt="2018-10-06T20:46:09.179" v="4805" actId="688"/>
          <ac:picMkLst>
            <pc:docMk/>
            <pc:sldMk cId="1256853573" sldId="264"/>
            <ac:picMk id="13" creationId="{C3EA1EF1-87E3-4BAF-9D76-DDEEE51CB954}"/>
          </ac:picMkLst>
        </pc:picChg>
        <pc:picChg chg="mod">
          <ac:chgData name="Madeleine Owens" userId="2de157ab7c713cbd" providerId="LiveId" clId="{7D85A7E2-13A3-4B3C-AFAA-57AD8476AFFD}" dt="2018-10-06T20:46:02.709" v="4803" actId="1076"/>
          <ac:picMkLst>
            <pc:docMk/>
            <pc:sldMk cId="1256853573" sldId="264"/>
            <ac:picMk id="14" creationId="{578EF7ED-3E47-4083-8171-7A86C18D8654}"/>
          </ac:picMkLst>
        </pc:picChg>
      </pc:sldChg>
      <pc:sldChg chg="addSp delSp modSp add">
        <pc:chgData name="Madeleine Owens" userId="2de157ab7c713cbd" providerId="LiveId" clId="{7D85A7E2-13A3-4B3C-AFAA-57AD8476AFFD}" dt="2018-10-06T20:46:36.970" v="4811" actId="688"/>
        <pc:sldMkLst>
          <pc:docMk/>
          <pc:sldMk cId="1764593456" sldId="265"/>
        </pc:sldMkLst>
        <pc:spChg chg="mod">
          <ac:chgData name="Madeleine Owens" userId="2de157ab7c713cbd" providerId="LiveId" clId="{7D85A7E2-13A3-4B3C-AFAA-57AD8476AFFD}" dt="2018-10-06T19:34:58.756" v="3304" actId="20577"/>
          <ac:spMkLst>
            <pc:docMk/>
            <pc:sldMk cId="1764593456" sldId="265"/>
            <ac:spMk id="6" creationId="{370CD360-4587-4011-887A-8D2099A25AC7}"/>
          </ac:spMkLst>
        </pc:spChg>
        <pc:spChg chg="mod">
          <ac:chgData name="Madeleine Owens" userId="2de157ab7c713cbd" providerId="LiveId" clId="{7D85A7E2-13A3-4B3C-AFAA-57AD8476AFFD}" dt="2018-10-06T19:33:55.609" v="3189" actId="20577"/>
          <ac:spMkLst>
            <pc:docMk/>
            <pc:sldMk cId="1764593456" sldId="265"/>
            <ac:spMk id="10" creationId="{7B00BF46-708C-409F-A899-2F4BDB1E45A7}"/>
          </ac:spMkLst>
        </pc:spChg>
        <pc:spChg chg="del">
          <ac:chgData name="Madeleine Owens" userId="2de157ab7c713cbd" providerId="LiveId" clId="{7D85A7E2-13A3-4B3C-AFAA-57AD8476AFFD}" dt="2018-10-06T19:34:22.927" v="3246" actId="478"/>
          <ac:spMkLst>
            <pc:docMk/>
            <pc:sldMk cId="1764593456" sldId="265"/>
            <ac:spMk id="15" creationId="{E7C12CE3-B65D-4E1F-9B49-34C24B328ABD}"/>
          </ac:spMkLst>
        </pc:spChg>
        <pc:spChg chg="mod">
          <ac:chgData name="Madeleine Owens" userId="2de157ab7c713cbd" providerId="LiveId" clId="{7D85A7E2-13A3-4B3C-AFAA-57AD8476AFFD}" dt="2018-10-06T19:34:18.082" v="3245" actId="20577"/>
          <ac:spMkLst>
            <pc:docMk/>
            <pc:sldMk cId="1764593456" sldId="265"/>
            <ac:spMk id="17" creationId="{1CAC4A5B-21FA-4C65-8D66-FB8242EB129F}"/>
          </ac:spMkLst>
        </pc:spChg>
        <pc:spChg chg="del">
          <ac:chgData name="Madeleine Owens" userId="2de157ab7c713cbd" providerId="LiveId" clId="{7D85A7E2-13A3-4B3C-AFAA-57AD8476AFFD}" dt="2018-10-06T19:34:28.219" v="3248" actId="478"/>
          <ac:spMkLst>
            <pc:docMk/>
            <pc:sldMk cId="1764593456" sldId="265"/>
            <ac:spMk id="18" creationId="{E6090E37-78E2-48DF-874C-91AAED1D7480}"/>
          </ac:spMkLst>
        </pc:spChg>
        <pc:picChg chg="mod">
          <ac:chgData name="Madeleine Owens" userId="2de157ab7c713cbd" providerId="LiveId" clId="{7D85A7E2-13A3-4B3C-AFAA-57AD8476AFFD}" dt="2018-10-06T19:33:45.136" v="3187" actId="1076"/>
          <ac:picMkLst>
            <pc:docMk/>
            <pc:sldMk cId="1764593456" sldId="265"/>
            <ac:picMk id="3" creationId="{1AD62234-2695-4356-9AD6-55C1EEA4C9CF}"/>
          </ac:picMkLst>
        </pc:picChg>
        <pc:picChg chg="del">
          <ac:chgData name="Madeleine Owens" userId="2de157ab7c713cbd" providerId="LiveId" clId="{7D85A7E2-13A3-4B3C-AFAA-57AD8476AFFD}" dt="2018-10-06T19:32:29.420" v="3014" actId="478"/>
          <ac:picMkLst>
            <pc:docMk/>
            <pc:sldMk cId="1764593456" sldId="265"/>
            <ac:picMk id="4" creationId="{F46849C1-34F1-4467-AA59-4B4934F74E91}"/>
          </ac:picMkLst>
        </pc:picChg>
        <pc:picChg chg="add mod">
          <ac:chgData name="Madeleine Owens" userId="2de157ab7c713cbd" providerId="LiveId" clId="{7D85A7E2-13A3-4B3C-AFAA-57AD8476AFFD}" dt="2018-10-06T20:46:29.059" v="4810" actId="1076"/>
          <ac:picMkLst>
            <pc:docMk/>
            <pc:sldMk cId="1764593456" sldId="265"/>
            <ac:picMk id="5" creationId="{140C7504-E0C1-4535-BA5E-26DA910732AE}"/>
          </ac:picMkLst>
        </pc:picChg>
        <pc:picChg chg="del">
          <ac:chgData name="Madeleine Owens" userId="2de157ab7c713cbd" providerId="LiveId" clId="{7D85A7E2-13A3-4B3C-AFAA-57AD8476AFFD}" dt="2018-10-06T19:34:25.168" v="3247" actId="478"/>
          <ac:picMkLst>
            <pc:docMk/>
            <pc:sldMk cId="1764593456" sldId="265"/>
            <ac:picMk id="12" creationId="{90707F25-D67F-4058-9143-273F3B89A2F5}"/>
          </ac:picMkLst>
        </pc:picChg>
        <pc:picChg chg="mod">
          <ac:chgData name="Madeleine Owens" userId="2de157ab7c713cbd" providerId="LiveId" clId="{7D85A7E2-13A3-4B3C-AFAA-57AD8476AFFD}" dt="2018-10-06T19:34:04.190" v="3190" actId="1076"/>
          <ac:picMkLst>
            <pc:docMk/>
            <pc:sldMk cId="1764593456" sldId="265"/>
            <ac:picMk id="13" creationId="{C3EA1EF1-87E3-4BAF-9D76-DDEEE51CB954}"/>
          </ac:picMkLst>
        </pc:picChg>
        <pc:picChg chg="mod">
          <ac:chgData name="Madeleine Owens" userId="2de157ab7c713cbd" providerId="LiveId" clId="{7D85A7E2-13A3-4B3C-AFAA-57AD8476AFFD}" dt="2018-10-06T20:46:36.970" v="4811" actId="688"/>
          <ac:picMkLst>
            <pc:docMk/>
            <pc:sldMk cId="1764593456" sldId="265"/>
            <ac:picMk id="14" creationId="{578EF7ED-3E47-4083-8171-7A86C18D8654}"/>
          </ac:picMkLst>
        </pc:picChg>
      </pc:sldChg>
      <pc:sldChg chg="addSp delSp modSp add">
        <pc:chgData name="Madeleine Owens" userId="2de157ab7c713cbd" providerId="LiveId" clId="{7D85A7E2-13A3-4B3C-AFAA-57AD8476AFFD}" dt="2018-10-06T20:46:48.518" v="4813" actId="1076"/>
        <pc:sldMkLst>
          <pc:docMk/>
          <pc:sldMk cId="2057449344" sldId="266"/>
        </pc:sldMkLst>
        <pc:spChg chg="del mod">
          <ac:chgData name="Madeleine Owens" userId="2de157ab7c713cbd" providerId="LiveId" clId="{7D85A7E2-13A3-4B3C-AFAA-57AD8476AFFD}" dt="2018-10-06T19:37:14.289" v="3511" actId="478"/>
          <ac:spMkLst>
            <pc:docMk/>
            <pc:sldMk cId="2057449344" sldId="266"/>
            <ac:spMk id="6" creationId="{370CD360-4587-4011-887A-8D2099A25AC7}"/>
          </ac:spMkLst>
        </pc:spChg>
        <pc:spChg chg="mod">
          <ac:chgData name="Madeleine Owens" userId="2de157ab7c713cbd" providerId="LiveId" clId="{7D85A7E2-13A3-4B3C-AFAA-57AD8476AFFD}" dt="2018-10-06T19:56:39.313" v="4727" actId="1076"/>
          <ac:spMkLst>
            <pc:docMk/>
            <pc:sldMk cId="2057449344" sldId="266"/>
            <ac:spMk id="10" creationId="{7B00BF46-708C-409F-A899-2F4BDB1E45A7}"/>
          </ac:spMkLst>
        </pc:spChg>
        <pc:spChg chg="del">
          <ac:chgData name="Madeleine Owens" userId="2de157ab7c713cbd" providerId="LiveId" clId="{7D85A7E2-13A3-4B3C-AFAA-57AD8476AFFD}" dt="2018-10-06T19:37:20.388" v="3514" actId="478"/>
          <ac:spMkLst>
            <pc:docMk/>
            <pc:sldMk cId="2057449344" sldId="266"/>
            <ac:spMk id="17" creationId="{1CAC4A5B-21FA-4C65-8D66-FB8242EB129F}"/>
          </ac:spMkLst>
        </pc:spChg>
        <pc:picChg chg="add mod">
          <ac:chgData name="Madeleine Owens" userId="2de157ab7c713cbd" providerId="LiveId" clId="{7D85A7E2-13A3-4B3C-AFAA-57AD8476AFFD}" dt="2018-10-06T20:46:48.518" v="4813" actId="1076"/>
          <ac:picMkLst>
            <pc:docMk/>
            <pc:sldMk cId="2057449344" sldId="266"/>
            <ac:picMk id="4" creationId="{28A06C23-8C3A-45E8-98C1-699CC4D56F3D}"/>
          </ac:picMkLst>
        </pc:picChg>
        <pc:picChg chg="del">
          <ac:chgData name="Madeleine Owens" userId="2de157ab7c713cbd" providerId="LiveId" clId="{7D85A7E2-13A3-4B3C-AFAA-57AD8476AFFD}" dt="2018-10-06T19:36:54.497" v="3507" actId="478"/>
          <ac:picMkLst>
            <pc:docMk/>
            <pc:sldMk cId="2057449344" sldId="266"/>
            <ac:picMk id="5" creationId="{140C7504-E0C1-4535-BA5E-26DA910732AE}"/>
          </ac:picMkLst>
        </pc:picChg>
        <pc:picChg chg="del">
          <ac:chgData name="Madeleine Owens" userId="2de157ab7c713cbd" providerId="LiveId" clId="{7D85A7E2-13A3-4B3C-AFAA-57AD8476AFFD}" dt="2018-10-06T19:37:17.674" v="3513" actId="478"/>
          <ac:picMkLst>
            <pc:docMk/>
            <pc:sldMk cId="2057449344" sldId="266"/>
            <ac:picMk id="13" creationId="{C3EA1EF1-87E3-4BAF-9D76-DDEEE51CB954}"/>
          </ac:picMkLst>
        </pc:picChg>
        <pc:picChg chg="del">
          <ac:chgData name="Madeleine Owens" userId="2de157ab7c713cbd" providerId="LiveId" clId="{7D85A7E2-13A3-4B3C-AFAA-57AD8476AFFD}" dt="2018-10-06T19:37:15.860" v="3512" actId="478"/>
          <ac:picMkLst>
            <pc:docMk/>
            <pc:sldMk cId="2057449344" sldId="266"/>
            <ac:picMk id="14" creationId="{578EF7ED-3E47-4083-8171-7A86C18D8654}"/>
          </ac:picMkLst>
        </pc:picChg>
      </pc:sldChg>
      <pc:sldChg chg="addSp delSp modSp add ord">
        <pc:chgData name="Madeleine Owens" userId="2de157ab7c713cbd" providerId="LiveId" clId="{7D85A7E2-13A3-4B3C-AFAA-57AD8476AFFD}" dt="2018-10-07T01:51:19.691" v="5654" actId="20577"/>
        <pc:sldMkLst>
          <pc:docMk/>
          <pc:sldMk cId="3166333618" sldId="267"/>
        </pc:sldMkLst>
        <pc:spChg chg="del">
          <ac:chgData name="Madeleine Owens" userId="2de157ab7c713cbd" providerId="LiveId" clId="{7D85A7E2-13A3-4B3C-AFAA-57AD8476AFFD}" dt="2018-10-06T19:42:02.510" v="3733" actId="478"/>
          <ac:spMkLst>
            <pc:docMk/>
            <pc:sldMk cId="3166333618" sldId="267"/>
            <ac:spMk id="6" creationId="{370CD360-4587-4011-887A-8D2099A25AC7}"/>
          </ac:spMkLst>
        </pc:spChg>
        <pc:spChg chg="mod">
          <ac:chgData name="Madeleine Owens" userId="2de157ab7c713cbd" providerId="LiveId" clId="{7D85A7E2-13A3-4B3C-AFAA-57AD8476AFFD}" dt="2018-10-07T01:51:19.691" v="5654" actId="20577"/>
          <ac:spMkLst>
            <pc:docMk/>
            <pc:sldMk cId="3166333618" sldId="267"/>
            <ac:spMk id="10" creationId="{7B00BF46-708C-409F-A899-2F4BDB1E45A7}"/>
          </ac:spMkLst>
        </pc:spChg>
        <pc:spChg chg="del mod">
          <ac:chgData name="Madeleine Owens" userId="2de157ab7c713cbd" providerId="LiveId" clId="{7D85A7E2-13A3-4B3C-AFAA-57AD8476AFFD}" dt="2018-10-06T19:41:59.246" v="3732" actId="478"/>
          <ac:spMkLst>
            <pc:docMk/>
            <pc:sldMk cId="3166333618" sldId="267"/>
            <ac:spMk id="17" creationId="{1CAC4A5B-21FA-4C65-8D66-FB8242EB129F}"/>
          </ac:spMkLst>
        </pc:spChg>
        <pc:picChg chg="add del mod">
          <ac:chgData name="Madeleine Owens" userId="2de157ab7c713cbd" providerId="LiveId" clId="{7D85A7E2-13A3-4B3C-AFAA-57AD8476AFFD}" dt="2018-10-06T20:45:01.153" v="4791" actId="478"/>
          <ac:picMkLst>
            <pc:docMk/>
            <pc:sldMk cId="3166333618" sldId="267"/>
            <ac:picMk id="4" creationId="{12EC3A65-D650-452E-9CAF-A91A4EB2251C}"/>
          </ac:picMkLst>
        </pc:picChg>
        <pc:picChg chg="del">
          <ac:chgData name="Madeleine Owens" userId="2de157ab7c713cbd" providerId="LiveId" clId="{7D85A7E2-13A3-4B3C-AFAA-57AD8476AFFD}" dt="2018-10-06T19:40:59.987" v="3518" actId="478"/>
          <ac:picMkLst>
            <pc:docMk/>
            <pc:sldMk cId="3166333618" sldId="267"/>
            <ac:picMk id="5" creationId="{140C7504-E0C1-4535-BA5E-26DA910732AE}"/>
          </ac:picMkLst>
        </pc:picChg>
        <pc:picChg chg="add mod">
          <ac:chgData name="Madeleine Owens" userId="2de157ab7c713cbd" providerId="LiveId" clId="{7D85A7E2-13A3-4B3C-AFAA-57AD8476AFFD}" dt="2018-10-06T20:47:00.425" v="4817" actId="1076"/>
          <ac:picMkLst>
            <pc:docMk/>
            <pc:sldMk cId="3166333618" sldId="267"/>
            <ac:picMk id="8" creationId="{870E1FFD-820D-4B9E-8521-6F83902BED53}"/>
          </ac:picMkLst>
        </pc:picChg>
        <pc:picChg chg="del">
          <ac:chgData name="Madeleine Owens" userId="2de157ab7c713cbd" providerId="LiveId" clId="{7D85A7E2-13A3-4B3C-AFAA-57AD8476AFFD}" dt="2018-10-06T19:41:55.397" v="3730" actId="478"/>
          <ac:picMkLst>
            <pc:docMk/>
            <pc:sldMk cId="3166333618" sldId="267"/>
            <ac:picMk id="13" creationId="{C3EA1EF1-87E3-4BAF-9D76-DDEEE51CB954}"/>
          </ac:picMkLst>
        </pc:picChg>
        <pc:picChg chg="del">
          <ac:chgData name="Madeleine Owens" userId="2de157ab7c713cbd" providerId="LiveId" clId="{7D85A7E2-13A3-4B3C-AFAA-57AD8476AFFD}" dt="2018-10-06T19:42:04.339" v="3734" actId="478"/>
          <ac:picMkLst>
            <pc:docMk/>
            <pc:sldMk cId="3166333618" sldId="267"/>
            <ac:picMk id="14" creationId="{578EF7ED-3E47-4083-8171-7A86C18D8654}"/>
          </ac:picMkLst>
        </pc:picChg>
      </pc:sldChg>
      <pc:sldChg chg="addSp delSp modSp add">
        <pc:chgData name="Madeleine Owens" userId="2de157ab7c713cbd" providerId="LiveId" clId="{7D85A7E2-13A3-4B3C-AFAA-57AD8476AFFD}" dt="2018-10-06T20:47:14.024" v="4821" actId="1076"/>
        <pc:sldMkLst>
          <pc:docMk/>
          <pc:sldMk cId="1825382733" sldId="268"/>
        </pc:sldMkLst>
        <pc:spChg chg="mod">
          <ac:chgData name="Madeleine Owens" userId="2de157ab7c713cbd" providerId="LiveId" clId="{7D85A7E2-13A3-4B3C-AFAA-57AD8476AFFD}" dt="2018-10-06T19:43:58.121" v="3922" actId="20577"/>
          <ac:spMkLst>
            <pc:docMk/>
            <pc:sldMk cId="1825382733" sldId="268"/>
            <ac:spMk id="10" creationId="{7B00BF46-708C-409F-A899-2F4BDB1E45A7}"/>
          </ac:spMkLst>
        </pc:spChg>
        <pc:picChg chg="del">
          <ac:chgData name="Madeleine Owens" userId="2de157ab7c713cbd" providerId="LiveId" clId="{7D85A7E2-13A3-4B3C-AFAA-57AD8476AFFD}" dt="2018-10-06T19:42:55.358" v="3737" actId="478"/>
          <ac:picMkLst>
            <pc:docMk/>
            <pc:sldMk cId="1825382733" sldId="268"/>
            <ac:picMk id="4" creationId="{12EC3A65-D650-452E-9CAF-A91A4EB2251C}"/>
          </ac:picMkLst>
        </pc:picChg>
        <pc:picChg chg="add mod">
          <ac:chgData name="Madeleine Owens" userId="2de157ab7c713cbd" providerId="LiveId" clId="{7D85A7E2-13A3-4B3C-AFAA-57AD8476AFFD}" dt="2018-10-06T20:47:14.024" v="4821" actId="1076"/>
          <ac:picMkLst>
            <pc:docMk/>
            <pc:sldMk cId="1825382733" sldId="268"/>
            <ac:picMk id="5" creationId="{289D195B-64FD-4CAE-B8C5-A9D20B856A47}"/>
          </ac:picMkLst>
        </pc:picChg>
      </pc:sldChg>
      <pc:sldChg chg="addSp delSp modSp add">
        <pc:chgData name="Madeleine Owens" userId="2de157ab7c713cbd" providerId="LiveId" clId="{7D85A7E2-13A3-4B3C-AFAA-57AD8476AFFD}" dt="2018-10-06T20:47:40.648" v="4828" actId="1076"/>
        <pc:sldMkLst>
          <pc:docMk/>
          <pc:sldMk cId="3590081282" sldId="269"/>
        </pc:sldMkLst>
        <pc:spChg chg="add mod">
          <ac:chgData name="Madeleine Owens" userId="2de157ab7c713cbd" providerId="LiveId" clId="{7D85A7E2-13A3-4B3C-AFAA-57AD8476AFFD}" dt="2018-10-06T19:46:29.420" v="4158" actId="1076"/>
          <ac:spMkLst>
            <pc:docMk/>
            <pc:sldMk cId="3590081282" sldId="269"/>
            <ac:spMk id="6" creationId="{F888CC32-7EA9-43D9-8898-ED321C6A81FF}"/>
          </ac:spMkLst>
        </pc:spChg>
        <pc:spChg chg="mod">
          <ac:chgData name="Madeleine Owens" userId="2de157ab7c713cbd" providerId="LiveId" clId="{7D85A7E2-13A3-4B3C-AFAA-57AD8476AFFD}" dt="2018-10-06T19:56:32.274" v="4726" actId="1076"/>
          <ac:spMkLst>
            <pc:docMk/>
            <pc:sldMk cId="3590081282" sldId="269"/>
            <ac:spMk id="10" creationId="{7B00BF46-708C-409F-A899-2F4BDB1E45A7}"/>
          </ac:spMkLst>
        </pc:spChg>
        <pc:picChg chg="mod">
          <ac:chgData name="Madeleine Owens" userId="2de157ab7c713cbd" providerId="LiveId" clId="{7D85A7E2-13A3-4B3C-AFAA-57AD8476AFFD}" dt="2018-10-06T19:46:49.102" v="4164" actId="1076"/>
          <ac:picMkLst>
            <pc:docMk/>
            <pc:sldMk cId="3590081282" sldId="269"/>
            <ac:picMk id="3" creationId="{1AD62234-2695-4356-9AD6-55C1EEA4C9CF}"/>
          </ac:picMkLst>
        </pc:picChg>
        <pc:picChg chg="add mod">
          <ac:chgData name="Madeleine Owens" userId="2de157ab7c713cbd" providerId="LiveId" clId="{7D85A7E2-13A3-4B3C-AFAA-57AD8476AFFD}" dt="2018-10-06T20:47:40.648" v="4828" actId="1076"/>
          <ac:picMkLst>
            <pc:docMk/>
            <pc:sldMk cId="3590081282" sldId="269"/>
            <ac:picMk id="4" creationId="{14A65A8A-3F45-49FD-8E9E-674949F3F31E}"/>
          </ac:picMkLst>
        </pc:picChg>
        <pc:picChg chg="del">
          <ac:chgData name="Madeleine Owens" userId="2de157ab7c713cbd" providerId="LiveId" clId="{7D85A7E2-13A3-4B3C-AFAA-57AD8476AFFD}" dt="2018-10-06T19:44:30.634" v="3924" actId="478"/>
          <ac:picMkLst>
            <pc:docMk/>
            <pc:sldMk cId="3590081282" sldId="269"/>
            <ac:picMk id="5" creationId="{289D195B-64FD-4CAE-B8C5-A9D20B856A47}"/>
          </ac:picMkLst>
        </pc:picChg>
        <pc:picChg chg="add mod">
          <ac:chgData name="Madeleine Owens" userId="2de157ab7c713cbd" providerId="LiveId" clId="{7D85A7E2-13A3-4B3C-AFAA-57AD8476AFFD}" dt="2018-10-06T19:45:52.271" v="4148" actId="1076"/>
          <ac:picMkLst>
            <pc:docMk/>
            <pc:sldMk cId="3590081282" sldId="269"/>
            <ac:picMk id="7" creationId="{E0304C08-FA70-433E-9634-888AC56E1746}"/>
          </ac:picMkLst>
        </pc:picChg>
        <pc:picChg chg="add del mod">
          <ac:chgData name="Madeleine Owens" userId="2de157ab7c713cbd" providerId="LiveId" clId="{7D85A7E2-13A3-4B3C-AFAA-57AD8476AFFD}" dt="2018-10-06T19:47:21.010" v="4173" actId="478"/>
          <ac:picMkLst>
            <pc:docMk/>
            <pc:sldMk cId="3590081282" sldId="269"/>
            <ac:picMk id="9" creationId="{65FFCD66-9205-479A-B709-B8EC421D96AF}"/>
          </ac:picMkLst>
        </pc:picChg>
      </pc:sldChg>
      <pc:sldChg chg="addSp delSp modSp add">
        <pc:chgData name="Madeleine Owens" userId="2de157ab7c713cbd" providerId="LiveId" clId="{7D85A7E2-13A3-4B3C-AFAA-57AD8476AFFD}" dt="2018-10-07T01:51:43.310" v="5657" actId="20577"/>
        <pc:sldMkLst>
          <pc:docMk/>
          <pc:sldMk cId="1576116924" sldId="270"/>
        </pc:sldMkLst>
        <pc:spChg chg="del">
          <ac:chgData name="Madeleine Owens" userId="2de157ab7c713cbd" providerId="LiveId" clId="{7D85A7E2-13A3-4B3C-AFAA-57AD8476AFFD}" dt="2018-10-06T19:48:17.749" v="4179" actId="478"/>
          <ac:spMkLst>
            <pc:docMk/>
            <pc:sldMk cId="1576116924" sldId="270"/>
            <ac:spMk id="6" creationId="{F888CC32-7EA9-43D9-8898-ED321C6A81FF}"/>
          </ac:spMkLst>
        </pc:spChg>
        <pc:spChg chg="mod">
          <ac:chgData name="Madeleine Owens" userId="2de157ab7c713cbd" providerId="LiveId" clId="{7D85A7E2-13A3-4B3C-AFAA-57AD8476AFFD}" dt="2018-10-07T01:51:43.310" v="5657" actId="20577"/>
          <ac:spMkLst>
            <pc:docMk/>
            <pc:sldMk cId="1576116924" sldId="270"/>
            <ac:spMk id="10" creationId="{7B00BF46-708C-409F-A899-2F4BDB1E45A7}"/>
          </ac:spMkLst>
        </pc:spChg>
        <pc:picChg chg="del">
          <ac:chgData name="Madeleine Owens" userId="2de157ab7c713cbd" providerId="LiveId" clId="{7D85A7E2-13A3-4B3C-AFAA-57AD8476AFFD}" dt="2018-10-06T19:47:57.211" v="4175" actId="478"/>
          <ac:picMkLst>
            <pc:docMk/>
            <pc:sldMk cId="1576116924" sldId="270"/>
            <ac:picMk id="4" creationId="{14A65A8A-3F45-49FD-8E9E-674949F3F31E}"/>
          </ac:picMkLst>
        </pc:picChg>
        <pc:picChg chg="add del mod">
          <ac:chgData name="Madeleine Owens" userId="2de157ab7c713cbd" providerId="LiveId" clId="{7D85A7E2-13A3-4B3C-AFAA-57AD8476AFFD}" dt="2018-10-06T19:50:43.510" v="4286" actId="478"/>
          <ac:picMkLst>
            <pc:docMk/>
            <pc:sldMk cId="1576116924" sldId="270"/>
            <ac:picMk id="5" creationId="{A35F3370-664B-4664-9363-38E685B69799}"/>
          </ac:picMkLst>
        </pc:picChg>
        <pc:picChg chg="del">
          <ac:chgData name="Madeleine Owens" userId="2de157ab7c713cbd" providerId="LiveId" clId="{7D85A7E2-13A3-4B3C-AFAA-57AD8476AFFD}" dt="2018-10-06T19:48:14.214" v="4178" actId="478"/>
          <ac:picMkLst>
            <pc:docMk/>
            <pc:sldMk cId="1576116924" sldId="270"/>
            <ac:picMk id="7" creationId="{E0304C08-FA70-433E-9634-888AC56E1746}"/>
          </ac:picMkLst>
        </pc:picChg>
        <pc:picChg chg="add mod">
          <ac:chgData name="Madeleine Owens" userId="2de157ab7c713cbd" providerId="LiveId" clId="{7D85A7E2-13A3-4B3C-AFAA-57AD8476AFFD}" dt="2018-10-06T23:04:16.292" v="5039" actId="1076"/>
          <ac:picMkLst>
            <pc:docMk/>
            <pc:sldMk cId="1576116924" sldId="270"/>
            <ac:picMk id="9" creationId="{9A742E8A-836E-49F1-839F-E3D4210E754E}"/>
          </ac:picMkLst>
        </pc:picChg>
      </pc:sldChg>
      <pc:sldChg chg="addSp delSp modSp add">
        <pc:chgData name="Madeleine Owens" userId="2de157ab7c713cbd" providerId="LiveId" clId="{7D85A7E2-13A3-4B3C-AFAA-57AD8476AFFD}" dt="2018-10-06T23:04:19.265" v="5040" actId="1076"/>
        <pc:sldMkLst>
          <pc:docMk/>
          <pc:sldMk cId="2879085593" sldId="271"/>
        </pc:sldMkLst>
        <pc:spChg chg="mod">
          <ac:chgData name="Madeleine Owens" userId="2de157ab7c713cbd" providerId="LiveId" clId="{7D85A7E2-13A3-4B3C-AFAA-57AD8476AFFD}" dt="2018-10-06T19:57:04.929" v="4731" actId="1076"/>
          <ac:spMkLst>
            <pc:docMk/>
            <pc:sldMk cId="2879085593" sldId="271"/>
            <ac:spMk id="10" creationId="{7B00BF46-708C-409F-A899-2F4BDB1E45A7}"/>
          </ac:spMkLst>
        </pc:spChg>
        <pc:picChg chg="mod">
          <ac:chgData name="Madeleine Owens" userId="2de157ab7c713cbd" providerId="LiveId" clId="{7D85A7E2-13A3-4B3C-AFAA-57AD8476AFFD}" dt="2018-10-06T19:56:05.849" v="4721" actId="1076"/>
          <ac:picMkLst>
            <pc:docMk/>
            <pc:sldMk cId="2879085593" sldId="271"/>
            <ac:picMk id="3" creationId="{1AD62234-2695-4356-9AD6-55C1EEA4C9CF}"/>
          </ac:picMkLst>
        </pc:picChg>
        <pc:picChg chg="add mod">
          <ac:chgData name="Madeleine Owens" userId="2de157ab7c713cbd" providerId="LiveId" clId="{7D85A7E2-13A3-4B3C-AFAA-57AD8476AFFD}" dt="2018-10-06T23:04:19.265" v="5040" actId="1076"/>
          <ac:picMkLst>
            <pc:docMk/>
            <pc:sldMk cId="2879085593" sldId="271"/>
            <ac:picMk id="4" creationId="{B4E6BDAF-3AE2-47F0-A8DD-3E5F3830EE34}"/>
          </ac:picMkLst>
        </pc:picChg>
        <pc:picChg chg="del">
          <ac:chgData name="Madeleine Owens" userId="2de157ab7c713cbd" providerId="LiveId" clId="{7D85A7E2-13A3-4B3C-AFAA-57AD8476AFFD}" dt="2018-10-06T19:53:42.577" v="4438" actId="478"/>
          <ac:picMkLst>
            <pc:docMk/>
            <pc:sldMk cId="2879085593" sldId="271"/>
            <ac:picMk id="9" creationId="{9A742E8A-836E-49F1-839F-E3D4210E754E}"/>
          </ac:picMkLst>
        </pc:picChg>
      </pc:sldChg>
      <pc:sldChg chg="add del ord">
        <pc:chgData name="Madeleine Owens" userId="2de157ab7c713cbd" providerId="LiveId" clId="{7D85A7E2-13A3-4B3C-AFAA-57AD8476AFFD}" dt="2018-10-06T19:59:19.716" v="4735" actId="1076"/>
        <pc:sldMkLst>
          <pc:docMk/>
          <pc:sldMk cId="1961285170" sldId="272"/>
        </pc:sldMkLst>
      </pc:sldChg>
      <pc:sldChg chg="modSp add ord">
        <pc:chgData name="Madeleine Owens" userId="2de157ab7c713cbd" providerId="LiveId" clId="{7D85A7E2-13A3-4B3C-AFAA-57AD8476AFFD}" dt="2018-10-06T23:04:23.904" v="5041" actId="1076"/>
        <pc:sldMkLst>
          <pc:docMk/>
          <pc:sldMk cId="3973282761" sldId="272"/>
        </pc:sldMkLst>
        <pc:spChg chg="mod">
          <ac:chgData name="Madeleine Owens" userId="2de157ab7c713cbd" providerId="LiveId" clId="{7D85A7E2-13A3-4B3C-AFAA-57AD8476AFFD}" dt="2018-10-06T21:10:51.403" v="5029" actId="1076"/>
          <ac:spMkLst>
            <pc:docMk/>
            <pc:sldMk cId="3973282761" sldId="272"/>
            <ac:spMk id="10" creationId="{7B00BF46-708C-409F-A899-2F4BDB1E45A7}"/>
          </ac:spMkLst>
        </pc:spChg>
        <pc:picChg chg="mod">
          <ac:chgData name="Madeleine Owens" userId="2de157ab7c713cbd" providerId="LiveId" clId="{7D85A7E2-13A3-4B3C-AFAA-57AD8476AFFD}" dt="2018-10-06T21:10:45.687" v="5028" actId="1076"/>
          <ac:picMkLst>
            <pc:docMk/>
            <pc:sldMk cId="3973282761" sldId="272"/>
            <ac:picMk id="3" creationId="{1AD62234-2695-4356-9AD6-55C1EEA4C9CF}"/>
          </ac:picMkLst>
        </pc:picChg>
        <pc:picChg chg="mod">
          <ac:chgData name="Madeleine Owens" userId="2de157ab7c713cbd" providerId="LiveId" clId="{7D85A7E2-13A3-4B3C-AFAA-57AD8476AFFD}" dt="2018-10-06T23:04:23.904" v="5041" actId="1076"/>
          <ac:picMkLst>
            <pc:docMk/>
            <pc:sldMk cId="3973282761" sldId="272"/>
            <ac:picMk id="4" creationId="{28A06C23-8C3A-45E8-98C1-699CC4D56F3D}"/>
          </ac:picMkLst>
        </pc:picChg>
      </pc:sldChg>
      <pc:sldChg chg="addSp delSp modSp add">
        <pc:chgData name="Madeleine Owens" userId="2de157ab7c713cbd" providerId="LiveId" clId="{7D85A7E2-13A3-4B3C-AFAA-57AD8476AFFD}" dt="2018-10-07T01:51:23.925" v="5655" actId="20577"/>
        <pc:sldMkLst>
          <pc:docMk/>
          <pc:sldMk cId="4239618873" sldId="273"/>
        </pc:sldMkLst>
        <pc:spChg chg="mod">
          <ac:chgData name="Madeleine Owens" userId="2de157ab7c713cbd" providerId="LiveId" clId="{7D85A7E2-13A3-4B3C-AFAA-57AD8476AFFD}" dt="2018-10-07T01:51:23.925" v="5655" actId="20577"/>
          <ac:spMkLst>
            <pc:docMk/>
            <pc:sldMk cId="4239618873" sldId="273"/>
            <ac:spMk id="10" creationId="{7B00BF46-708C-409F-A899-2F4BDB1E45A7}"/>
          </ac:spMkLst>
        </pc:spChg>
        <pc:picChg chg="add del mod">
          <ac:chgData name="Madeleine Owens" userId="2de157ab7c713cbd" providerId="LiveId" clId="{7D85A7E2-13A3-4B3C-AFAA-57AD8476AFFD}" dt="2018-10-06T21:22:23.137" v="5030" actId="478"/>
          <ac:picMkLst>
            <pc:docMk/>
            <pc:sldMk cId="4239618873" sldId="273"/>
            <ac:picMk id="4" creationId="{FF80C716-DBCE-469C-9619-45B85ECD4E1A}"/>
          </ac:picMkLst>
        </pc:picChg>
        <pc:picChg chg="add mod">
          <ac:chgData name="Madeleine Owens" userId="2de157ab7c713cbd" providerId="LiveId" clId="{7D85A7E2-13A3-4B3C-AFAA-57AD8476AFFD}" dt="2018-10-06T21:22:44.289" v="5035" actId="1076"/>
          <ac:picMkLst>
            <pc:docMk/>
            <pc:sldMk cId="4239618873" sldId="273"/>
            <ac:picMk id="6" creationId="{AE469CB7-32E6-4B08-B4D9-6E1E3638CEE3}"/>
          </ac:picMkLst>
        </pc:picChg>
        <pc:picChg chg="del">
          <ac:chgData name="Madeleine Owens" userId="2de157ab7c713cbd" providerId="LiveId" clId="{7D85A7E2-13A3-4B3C-AFAA-57AD8476AFFD}" dt="2018-10-06T21:08:12.019" v="4999" actId="478"/>
          <ac:picMkLst>
            <pc:docMk/>
            <pc:sldMk cId="4239618873" sldId="273"/>
            <ac:picMk id="8" creationId="{870E1FFD-820D-4B9E-8521-6F83902BED53}"/>
          </ac:picMkLst>
        </pc:picChg>
      </pc:sldChg>
      <pc:sldChg chg="modSp add ord">
        <pc:chgData name="Madeleine Owens" userId="2de157ab7c713cbd" providerId="LiveId" clId="{7D85A7E2-13A3-4B3C-AFAA-57AD8476AFFD}" dt="2018-10-07T01:38:00.994" v="5652" actId="1076"/>
        <pc:sldMkLst>
          <pc:docMk/>
          <pc:sldMk cId="3842254413" sldId="274"/>
        </pc:sldMkLst>
        <pc:spChg chg="mod">
          <ac:chgData name="Madeleine Owens" userId="2de157ab7c713cbd" providerId="LiveId" clId="{7D85A7E2-13A3-4B3C-AFAA-57AD8476AFFD}" dt="2018-10-07T01:32:02.012" v="5110" actId="20577"/>
          <ac:spMkLst>
            <pc:docMk/>
            <pc:sldMk cId="3842254413" sldId="274"/>
            <ac:spMk id="7" creationId="{E7FDA973-471F-4548-818D-F257B665A27C}"/>
          </ac:spMkLst>
        </pc:spChg>
        <pc:spChg chg="mod">
          <ac:chgData name="Madeleine Owens" userId="2de157ab7c713cbd" providerId="LiveId" clId="{7D85A7E2-13A3-4B3C-AFAA-57AD8476AFFD}" dt="2018-10-07T01:38:00.994" v="5652" actId="1076"/>
          <ac:spMkLst>
            <pc:docMk/>
            <pc:sldMk cId="3842254413" sldId="274"/>
            <ac:spMk id="10" creationId="{EE514283-9058-4D48-AA56-B907769A8919}"/>
          </ac:spMkLst>
        </pc:spChg>
        <pc:picChg chg="mod">
          <ac:chgData name="Madeleine Owens" userId="2de157ab7c713cbd" providerId="LiveId" clId="{7D85A7E2-13A3-4B3C-AFAA-57AD8476AFFD}" dt="2018-10-07T01:37:43.544" v="5648" actId="1076"/>
          <ac:picMkLst>
            <pc:docMk/>
            <pc:sldMk cId="3842254413" sldId="274"/>
            <ac:picMk id="8" creationId="{0475ACE1-6A24-47F1-8EBC-8AEC678AD2D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D620-E218-4B35-B35F-546968A19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D4A9CB-038F-4BD2-9A92-6C6E73165E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B9CE2-0CA8-48BC-B286-659964661D6C}"/>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174CD73F-FC80-4B7A-AD25-051933223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A82BA-D061-4604-B5F2-0F524654DDB1}"/>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55546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8237-09A9-41C2-AE01-A73B94AA9E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CBF1D6-7BCA-4198-8713-AD95F2A77D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8E88D-816F-41E9-8B0F-AA33266DADEA}"/>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C0B283D6-E90A-4F4C-9579-C543B6DE0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C3148-108D-437B-AF1F-45BE7FC04EF9}"/>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19421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8EDF2-9979-4ACC-879E-AA147B1787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C62EF7-C35B-41CB-B421-A98BDFA466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9F1DE-32DB-4016-A2A7-6048EBD0B3F9}"/>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D56B38C6-B57E-4E36-9B65-E0E69E893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D364F-DBB0-4F26-996A-327830A2F2CE}"/>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352348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903F-EA0E-4E5D-8076-0AD41DD36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99866-8A48-4E73-8532-C20CE96832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F060A-8FF5-4AF4-AC68-67C989B9361C}"/>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9630DCF5-7A57-435E-B1DD-C739DF7F9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154BF8-5791-4DE1-898C-E32D55DD6267}"/>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186181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63E5-B72E-49CB-B08A-AD8300A049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4AFC5D-BF2A-4B8D-B631-14B3EAA7B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AF6C42C-2ACE-45C9-8B69-850E1144D634}"/>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FF630D1F-5EF8-4AF4-8BE8-8E3BBB5D9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FE3C9-DEAE-4915-9CAE-4F11695931B9}"/>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54947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FDF2-D18D-471C-A8D1-F5BD423F0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D5B70C-7F9D-4E0B-90AD-DD74190105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BAE06D-6D0E-462B-8B7D-5DC2A44FD6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67E31E-44E2-4C8E-8469-DF3E2D1DD434}"/>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6" name="Footer Placeholder 5">
            <a:extLst>
              <a:ext uri="{FF2B5EF4-FFF2-40B4-BE49-F238E27FC236}">
                <a16:creationId xmlns:a16="http://schemas.microsoft.com/office/drawing/2014/main" id="{87EEC51C-BF9B-428C-8E67-55E350AA8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CDEF3-2925-4CEC-AFA8-366BE7EE4637}"/>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408082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099E-64A8-491F-81D3-1BC2F5439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148F35-F326-4A86-923B-2244AD3FD8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B8D9A9-208E-41F3-A60F-E404A55DA8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0D812-70EF-4B1B-939A-2041F0B49E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133692-F7FF-4B7E-9023-0DB72A9A05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6B3104-3A49-4347-88D2-91E0BE196E3E}"/>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8" name="Footer Placeholder 7">
            <a:extLst>
              <a:ext uri="{FF2B5EF4-FFF2-40B4-BE49-F238E27FC236}">
                <a16:creationId xmlns:a16="http://schemas.microsoft.com/office/drawing/2014/main" id="{D30659D7-7BAC-4D25-8262-889A359E6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362C5A-8DD0-4D6F-A21F-E83966FA2311}"/>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192687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6A91-8158-4D85-AABA-1E0B4A2C08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962A4C-F580-4255-879C-262C7B61CA23}"/>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4" name="Footer Placeholder 3">
            <a:extLst>
              <a:ext uri="{FF2B5EF4-FFF2-40B4-BE49-F238E27FC236}">
                <a16:creationId xmlns:a16="http://schemas.microsoft.com/office/drawing/2014/main" id="{A19EC4AB-0BFA-4540-9F82-CEC822CAED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68659-49E6-4575-B9F4-FC6F61E427F0}"/>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5541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81EC9-5281-46A4-A047-0C9115D77405}"/>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3" name="Footer Placeholder 2">
            <a:extLst>
              <a:ext uri="{FF2B5EF4-FFF2-40B4-BE49-F238E27FC236}">
                <a16:creationId xmlns:a16="http://schemas.microsoft.com/office/drawing/2014/main" id="{5AFFD9B4-8C1E-4A8A-85DD-AD27BCF45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F21F8E-E2D5-44DC-85A5-3DEB90C72ACF}"/>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36793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189-389D-4348-B896-CD34A7F52E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6564BB-59EF-4AD9-BE79-67803953C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18397B-68A6-4DF5-B292-826A98CC3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7EDDD4-9323-4FDE-A669-5F91B9C04723}"/>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6" name="Footer Placeholder 5">
            <a:extLst>
              <a:ext uri="{FF2B5EF4-FFF2-40B4-BE49-F238E27FC236}">
                <a16:creationId xmlns:a16="http://schemas.microsoft.com/office/drawing/2014/main" id="{402A3761-D64E-436B-9F79-B99AF72AE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1A51E8-FC74-4BDB-958F-1DCD9C318722}"/>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70240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A363-EE31-4E76-B152-A36630BB8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940371-3F30-4468-A08B-F05BBAFF50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16D413-809A-479C-B99C-88DE6F4EB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688B85-5721-40E7-9B78-72109BD2F11B}"/>
              </a:ext>
            </a:extLst>
          </p:cNvPr>
          <p:cNvSpPr>
            <a:spLocks noGrp="1"/>
          </p:cNvSpPr>
          <p:nvPr>
            <p:ph type="dt" sz="half" idx="10"/>
          </p:nvPr>
        </p:nvSpPr>
        <p:spPr/>
        <p:txBody>
          <a:bodyPr/>
          <a:lstStyle/>
          <a:p>
            <a:fld id="{44DAF76D-D839-4C8E-93F5-DC4307A48D84}" type="datetimeFigureOut">
              <a:rPr lang="en-US" smtClean="0"/>
              <a:t>10/24/2018</a:t>
            </a:fld>
            <a:endParaRPr lang="en-US"/>
          </a:p>
        </p:txBody>
      </p:sp>
      <p:sp>
        <p:nvSpPr>
          <p:cNvPr id="6" name="Footer Placeholder 5">
            <a:extLst>
              <a:ext uri="{FF2B5EF4-FFF2-40B4-BE49-F238E27FC236}">
                <a16:creationId xmlns:a16="http://schemas.microsoft.com/office/drawing/2014/main" id="{FA1C1FF2-F8AA-49C8-B42D-A04FDAE4B4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FA3F3-B2DA-4123-8FF5-6E9EE07B3672}"/>
              </a:ext>
            </a:extLst>
          </p:cNvPr>
          <p:cNvSpPr>
            <a:spLocks noGrp="1"/>
          </p:cNvSpPr>
          <p:nvPr>
            <p:ph type="sldNum" sz="quarter" idx="12"/>
          </p:nvPr>
        </p:nvSpPr>
        <p:spPr/>
        <p:txBody>
          <a:bodyPr/>
          <a:lstStyle/>
          <a:p>
            <a:fld id="{4F89FDA1-AF91-41CC-8A1F-F4CFE3A36865}" type="slidenum">
              <a:rPr lang="en-US" smtClean="0"/>
              <a:t>‹#›</a:t>
            </a:fld>
            <a:endParaRPr lang="en-US"/>
          </a:p>
        </p:txBody>
      </p:sp>
    </p:spTree>
    <p:extLst>
      <p:ext uri="{BB962C8B-B14F-4D97-AF65-F5344CB8AC3E}">
        <p14:creationId xmlns:p14="http://schemas.microsoft.com/office/powerpoint/2010/main" val="2186341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C4826-A155-44CC-8B03-AE42EF092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05B9C0-4472-411E-956D-DAF5202EC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E273A-E6EE-45E5-BC39-58083A6A0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AF76D-D839-4C8E-93F5-DC4307A48D84}" type="datetimeFigureOut">
              <a:rPr lang="en-US" smtClean="0"/>
              <a:t>10/24/2018</a:t>
            </a:fld>
            <a:endParaRPr lang="en-US"/>
          </a:p>
        </p:txBody>
      </p:sp>
      <p:sp>
        <p:nvSpPr>
          <p:cNvPr id="5" name="Footer Placeholder 4">
            <a:extLst>
              <a:ext uri="{FF2B5EF4-FFF2-40B4-BE49-F238E27FC236}">
                <a16:creationId xmlns:a16="http://schemas.microsoft.com/office/drawing/2014/main" id="{1A8D8F0B-8BDD-4011-BA73-7E5FD0D4C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14D3C9-3633-4B21-A91D-A78DAEB9EB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9FDA1-AF91-41CC-8A1F-F4CFE3A36865}" type="slidenum">
              <a:rPr lang="en-US" smtClean="0"/>
              <a:t>‹#›</a:t>
            </a:fld>
            <a:endParaRPr lang="en-US"/>
          </a:p>
        </p:txBody>
      </p:sp>
    </p:spTree>
    <p:extLst>
      <p:ext uri="{BB962C8B-B14F-4D97-AF65-F5344CB8AC3E}">
        <p14:creationId xmlns:p14="http://schemas.microsoft.com/office/powerpoint/2010/main" val="4192464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7D8A-B7A3-4A17-A8CA-66260EF0312C}"/>
              </a:ext>
            </a:extLst>
          </p:cNvPr>
          <p:cNvSpPr>
            <a:spLocks noGrp="1"/>
          </p:cNvSpPr>
          <p:nvPr>
            <p:ph type="ctrTitle"/>
          </p:nvPr>
        </p:nvSpPr>
        <p:spPr>
          <a:xfrm>
            <a:off x="1524000" y="1122363"/>
            <a:ext cx="9144000" cy="2387600"/>
          </a:xfrm>
        </p:spPr>
        <p:txBody>
          <a:bodyPr/>
          <a:lstStyle/>
          <a:p>
            <a:endParaRPr lang="en-US"/>
          </a:p>
        </p:txBody>
      </p:sp>
      <p:sp>
        <p:nvSpPr>
          <p:cNvPr id="3" name="Subtitle 2">
            <a:extLst>
              <a:ext uri="{FF2B5EF4-FFF2-40B4-BE49-F238E27FC236}">
                <a16:creationId xmlns:a16="http://schemas.microsoft.com/office/drawing/2014/main" id="{3451BFE4-B7F8-46C6-8F9E-94A7677D3A38}"/>
              </a:ext>
            </a:extLst>
          </p:cNvPr>
          <p:cNvSpPr>
            <a:spLocks noGrp="1"/>
          </p:cNvSpPr>
          <p:nvPr>
            <p:ph type="subTitle" idx="1"/>
          </p:nvPr>
        </p:nvSpPr>
        <p:spPr>
          <a:xfrm>
            <a:off x="1524000" y="3602038"/>
            <a:ext cx="9144000" cy="1655762"/>
          </a:xfrm>
        </p:spPr>
        <p:txBody>
          <a:bodyPr/>
          <a:lstStyle/>
          <a:p>
            <a:endParaRPr lang="en-US"/>
          </a:p>
        </p:txBody>
      </p:sp>
      <p:pic>
        <p:nvPicPr>
          <p:cNvPr id="7" name="Picture 6" descr="A white sign with black text&#10;&#10;Description generated with high confidence">
            <a:extLst>
              <a:ext uri="{FF2B5EF4-FFF2-40B4-BE49-F238E27FC236}">
                <a16:creationId xmlns:a16="http://schemas.microsoft.com/office/drawing/2014/main" id="{2BEBB38D-F462-456F-99AF-E618464F1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557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812731" y="3214270"/>
            <a:ext cx="5600780" cy="2800767"/>
          </a:xfrm>
          <a:prstGeom prst="rect">
            <a:avLst/>
          </a:prstGeom>
          <a:noFill/>
        </p:spPr>
        <p:txBody>
          <a:bodyPr wrap="square" rtlCol="0">
            <a:spAutoFit/>
          </a:bodyPr>
          <a:lstStyle/>
          <a:p>
            <a:r>
              <a:rPr lang="en-US" sz="4400" dirty="0">
                <a:latin typeface="Gill Sans MT" panose="020B0502020104020203" pitchFamily="34" charset="0"/>
              </a:rPr>
              <a:t>The user is thanked for checking in and is given points that go into their account.</a:t>
            </a:r>
          </a:p>
        </p:txBody>
      </p:sp>
      <p:pic>
        <p:nvPicPr>
          <p:cNvPr id="4" name="Picture 3">
            <a:extLst>
              <a:ext uri="{FF2B5EF4-FFF2-40B4-BE49-F238E27FC236}">
                <a16:creationId xmlns:a16="http://schemas.microsoft.com/office/drawing/2014/main" id="{28A06C23-8C3A-45E8-98C1-699CC4D5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583" y="462922"/>
            <a:ext cx="2873217" cy="5932155"/>
          </a:xfrm>
          <a:prstGeom prst="rect">
            <a:avLst/>
          </a:prstGeom>
        </p:spPr>
      </p:pic>
    </p:spTree>
    <p:extLst>
      <p:ext uri="{BB962C8B-B14F-4D97-AF65-F5344CB8AC3E}">
        <p14:creationId xmlns:p14="http://schemas.microsoft.com/office/powerpoint/2010/main" val="205744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615226" y="2678643"/>
            <a:ext cx="6592012" cy="2800767"/>
          </a:xfrm>
          <a:prstGeom prst="rect">
            <a:avLst/>
          </a:prstGeom>
          <a:noFill/>
        </p:spPr>
        <p:txBody>
          <a:bodyPr wrap="square" rtlCol="0">
            <a:spAutoFit/>
          </a:bodyPr>
          <a:lstStyle/>
          <a:p>
            <a:r>
              <a:rPr lang="en-US" sz="4400" dirty="0">
                <a:latin typeface="Gill Sans MT" panose="020B0502020104020203" pitchFamily="34" charset="0"/>
              </a:rPr>
              <a:t>Those points can be redeemed for rewards in the shop, such as discounts at local businesses.</a:t>
            </a:r>
          </a:p>
        </p:txBody>
      </p:sp>
      <p:pic>
        <p:nvPicPr>
          <p:cNvPr id="8" name="Picture 7" descr="A screenshot of a cell phone&#10;&#10;Description generated with high confidence">
            <a:extLst>
              <a:ext uri="{FF2B5EF4-FFF2-40B4-BE49-F238E27FC236}">
                <a16:creationId xmlns:a16="http://schemas.microsoft.com/office/drawing/2014/main" id="{870E1FFD-820D-4B9E-8521-6F83902BE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865" y="246012"/>
            <a:ext cx="3083336" cy="6365975"/>
          </a:xfrm>
          <a:prstGeom prst="rect">
            <a:avLst/>
          </a:prstGeom>
        </p:spPr>
      </p:pic>
    </p:spTree>
    <p:extLst>
      <p:ext uri="{BB962C8B-B14F-4D97-AF65-F5344CB8AC3E}">
        <p14:creationId xmlns:p14="http://schemas.microsoft.com/office/powerpoint/2010/main" val="316633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615226" y="2678643"/>
            <a:ext cx="6592012" cy="2800767"/>
          </a:xfrm>
          <a:prstGeom prst="rect">
            <a:avLst/>
          </a:prstGeom>
          <a:noFill/>
        </p:spPr>
        <p:txBody>
          <a:bodyPr wrap="square" rtlCol="0">
            <a:spAutoFit/>
          </a:bodyPr>
          <a:lstStyle/>
          <a:p>
            <a:r>
              <a:rPr lang="en-US" sz="4400" dirty="0">
                <a:latin typeface="Gill Sans MT" panose="020B0502020104020203" pitchFamily="34" charset="0"/>
              </a:rPr>
              <a:t>A user can select an icon to see more details on the offer, and choose to redeem the offer with their points.</a:t>
            </a:r>
          </a:p>
        </p:txBody>
      </p:sp>
      <p:pic>
        <p:nvPicPr>
          <p:cNvPr id="6" name="Picture 5" descr="A close up of a sign&#10;&#10;Description generated with very high confidence">
            <a:extLst>
              <a:ext uri="{FF2B5EF4-FFF2-40B4-BE49-F238E27FC236}">
                <a16:creationId xmlns:a16="http://schemas.microsoft.com/office/drawing/2014/main" id="{AE469CB7-32E6-4B08-B4D9-6E1E3638C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806" y="281587"/>
            <a:ext cx="3048875" cy="6294826"/>
          </a:xfrm>
          <a:prstGeom prst="rect">
            <a:avLst/>
          </a:prstGeom>
        </p:spPr>
      </p:pic>
    </p:spTree>
    <p:extLst>
      <p:ext uri="{BB962C8B-B14F-4D97-AF65-F5344CB8AC3E}">
        <p14:creationId xmlns:p14="http://schemas.microsoft.com/office/powerpoint/2010/main" val="423961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615226" y="2678643"/>
            <a:ext cx="6592012" cy="2123658"/>
          </a:xfrm>
          <a:prstGeom prst="rect">
            <a:avLst/>
          </a:prstGeom>
          <a:noFill/>
        </p:spPr>
        <p:txBody>
          <a:bodyPr wrap="square" rtlCol="0">
            <a:spAutoFit/>
          </a:bodyPr>
          <a:lstStyle/>
          <a:p>
            <a:r>
              <a:rPr lang="en-US" sz="4400" dirty="0">
                <a:latin typeface="Gill Sans MT" panose="020B0502020104020203" pitchFamily="34" charset="0"/>
              </a:rPr>
              <a:t>This is where users can view the location of each shuttle on campus.</a:t>
            </a:r>
          </a:p>
        </p:txBody>
      </p:sp>
      <p:pic>
        <p:nvPicPr>
          <p:cNvPr id="5" name="Picture 4">
            <a:extLst>
              <a:ext uri="{FF2B5EF4-FFF2-40B4-BE49-F238E27FC236}">
                <a16:creationId xmlns:a16="http://schemas.microsoft.com/office/drawing/2014/main" id="{289D195B-64FD-4CAE-B8C5-A9D20B85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683" y="320772"/>
            <a:ext cx="3010917" cy="6216456"/>
          </a:xfrm>
          <a:prstGeom prst="rect">
            <a:avLst/>
          </a:prstGeom>
        </p:spPr>
      </p:pic>
    </p:spTree>
    <p:extLst>
      <p:ext uri="{BB962C8B-B14F-4D97-AF65-F5344CB8AC3E}">
        <p14:creationId xmlns:p14="http://schemas.microsoft.com/office/powerpoint/2010/main" val="182538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577126" y="3374681"/>
            <a:ext cx="6592012" cy="2800767"/>
          </a:xfrm>
          <a:prstGeom prst="rect">
            <a:avLst/>
          </a:prstGeom>
          <a:noFill/>
        </p:spPr>
        <p:txBody>
          <a:bodyPr wrap="square" rtlCol="0">
            <a:spAutoFit/>
          </a:bodyPr>
          <a:lstStyle/>
          <a:p>
            <a:r>
              <a:rPr lang="en-US" sz="4400" dirty="0">
                <a:latin typeface="Gill Sans MT" panose="020B0502020104020203" pitchFamily="34" charset="0"/>
              </a:rPr>
              <a:t>The user can view their points balance, the distance they’ve travelled, and badges earned on their profile.</a:t>
            </a:r>
          </a:p>
        </p:txBody>
      </p:sp>
      <p:pic>
        <p:nvPicPr>
          <p:cNvPr id="4" name="Picture 3">
            <a:extLst>
              <a:ext uri="{FF2B5EF4-FFF2-40B4-BE49-F238E27FC236}">
                <a16:creationId xmlns:a16="http://schemas.microsoft.com/office/drawing/2014/main" id="{14A65A8A-3F45-49FD-8E9E-674949F3F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741" y="193214"/>
            <a:ext cx="3081863" cy="6362934"/>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E0304C08-FA70-433E-9634-888AC56E1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349873">
            <a:off x="10880871" y="3432460"/>
            <a:ext cx="969848" cy="1293130"/>
          </a:xfrm>
          <a:prstGeom prst="rect">
            <a:avLst/>
          </a:prstGeom>
        </p:spPr>
      </p:pic>
      <p:sp>
        <p:nvSpPr>
          <p:cNvPr id="6" name="TextBox 5">
            <a:extLst>
              <a:ext uri="{FF2B5EF4-FFF2-40B4-BE49-F238E27FC236}">
                <a16:creationId xmlns:a16="http://schemas.microsoft.com/office/drawing/2014/main" id="{F888CC32-7EA9-43D9-8898-ED321C6A81FF}"/>
              </a:ext>
            </a:extLst>
          </p:cNvPr>
          <p:cNvSpPr txBox="1"/>
          <p:nvPr/>
        </p:nvSpPr>
        <p:spPr>
          <a:xfrm>
            <a:off x="10800604" y="4808769"/>
            <a:ext cx="1130382" cy="461665"/>
          </a:xfrm>
          <a:prstGeom prst="rect">
            <a:avLst/>
          </a:prstGeom>
          <a:noFill/>
        </p:spPr>
        <p:txBody>
          <a:bodyPr wrap="square" rtlCol="0">
            <a:spAutoFit/>
          </a:bodyPr>
          <a:lstStyle/>
          <a:p>
            <a:r>
              <a:rPr lang="en-US" sz="2400" dirty="0">
                <a:latin typeface="Gill Sans MT" panose="020B0502020104020203" pitchFamily="34" charset="0"/>
              </a:rPr>
              <a:t>Badges</a:t>
            </a:r>
          </a:p>
        </p:txBody>
      </p:sp>
    </p:spTree>
    <p:extLst>
      <p:ext uri="{BB962C8B-B14F-4D97-AF65-F5344CB8AC3E}">
        <p14:creationId xmlns:p14="http://schemas.microsoft.com/office/powerpoint/2010/main" val="359008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615226" y="2678643"/>
            <a:ext cx="6293574" cy="3477875"/>
          </a:xfrm>
          <a:prstGeom prst="rect">
            <a:avLst/>
          </a:prstGeom>
          <a:noFill/>
        </p:spPr>
        <p:txBody>
          <a:bodyPr wrap="square" rtlCol="0">
            <a:spAutoFit/>
          </a:bodyPr>
          <a:lstStyle/>
          <a:p>
            <a:r>
              <a:rPr lang="en-US" sz="4400" dirty="0">
                <a:latin typeface="Gill Sans MT" panose="020B0502020104020203" pitchFamily="34" charset="0"/>
              </a:rPr>
              <a:t>Achievement badges can be earned by checking in on the app and answering quality control questions after the ride is initiated.</a:t>
            </a:r>
          </a:p>
        </p:txBody>
      </p:sp>
      <p:pic>
        <p:nvPicPr>
          <p:cNvPr id="9" name="Picture 8" descr="A screenshot of a cell phone&#10;&#10;Description generated with high confidence">
            <a:extLst>
              <a:ext uri="{FF2B5EF4-FFF2-40B4-BE49-F238E27FC236}">
                <a16:creationId xmlns:a16="http://schemas.microsoft.com/office/drawing/2014/main" id="{9A742E8A-836E-49F1-839F-E3D4210E7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383" y="207856"/>
            <a:ext cx="3120298" cy="6442288"/>
          </a:xfrm>
          <a:prstGeom prst="rect">
            <a:avLst/>
          </a:prstGeom>
        </p:spPr>
      </p:pic>
    </p:spTree>
    <p:extLst>
      <p:ext uri="{BB962C8B-B14F-4D97-AF65-F5344CB8AC3E}">
        <p14:creationId xmlns:p14="http://schemas.microsoft.com/office/powerpoint/2010/main" val="1576116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21956" y="2258506"/>
            <a:ext cx="7906474" cy="4154984"/>
          </a:xfrm>
          <a:prstGeom prst="rect">
            <a:avLst/>
          </a:prstGeom>
          <a:noFill/>
        </p:spPr>
        <p:txBody>
          <a:bodyPr wrap="square" rtlCol="0">
            <a:spAutoFit/>
          </a:bodyPr>
          <a:lstStyle/>
          <a:p>
            <a:r>
              <a:rPr lang="en-US" sz="4400" dirty="0">
                <a:latin typeface="Gill Sans MT" panose="020B0502020104020203" pitchFamily="34" charset="0"/>
              </a:rPr>
              <a:t>Quality control questions will come up once the accelerometer reaches over 15 mph. Two questions will be in reference to the bus ride, while one will be sponsored to collect user data.</a:t>
            </a:r>
          </a:p>
        </p:txBody>
      </p:sp>
      <p:pic>
        <p:nvPicPr>
          <p:cNvPr id="4" name="Picture 3" descr="A screenshot of a cell phone&#10;&#10;Description generated with high confidence">
            <a:extLst>
              <a:ext uri="{FF2B5EF4-FFF2-40B4-BE49-F238E27FC236}">
                <a16:creationId xmlns:a16="http://schemas.microsoft.com/office/drawing/2014/main" id="{B4E6BDAF-3AE2-47F0-A8DD-3E5F3830E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430" y="234997"/>
            <a:ext cx="3094006" cy="6388006"/>
          </a:xfrm>
          <a:prstGeom prst="rect">
            <a:avLst/>
          </a:prstGeom>
        </p:spPr>
      </p:pic>
    </p:spTree>
    <p:extLst>
      <p:ext uri="{BB962C8B-B14F-4D97-AF65-F5344CB8AC3E}">
        <p14:creationId xmlns:p14="http://schemas.microsoft.com/office/powerpoint/2010/main" val="287908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812731" y="3087270"/>
            <a:ext cx="5600780" cy="2123658"/>
          </a:xfrm>
          <a:prstGeom prst="rect">
            <a:avLst/>
          </a:prstGeom>
          <a:noFill/>
        </p:spPr>
        <p:txBody>
          <a:bodyPr wrap="square" rtlCol="0">
            <a:spAutoFit/>
          </a:bodyPr>
          <a:lstStyle/>
          <a:p>
            <a:r>
              <a:rPr lang="en-US" sz="4400" dirty="0">
                <a:latin typeface="Gill Sans MT" panose="020B0502020104020203" pitchFamily="34" charset="0"/>
              </a:rPr>
              <a:t>The user is also rewarded for answering these questions.</a:t>
            </a:r>
          </a:p>
        </p:txBody>
      </p:sp>
      <p:pic>
        <p:nvPicPr>
          <p:cNvPr id="4" name="Picture 3">
            <a:extLst>
              <a:ext uri="{FF2B5EF4-FFF2-40B4-BE49-F238E27FC236}">
                <a16:creationId xmlns:a16="http://schemas.microsoft.com/office/drawing/2014/main" id="{28A06C23-8C3A-45E8-98C1-699CC4D5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56" y="213823"/>
            <a:ext cx="3114517" cy="6430353"/>
          </a:xfrm>
          <a:prstGeom prst="rect">
            <a:avLst/>
          </a:prstGeom>
        </p:spPr>
      </p:pic>
    </p:spTree>
    <p:extLst>
      <p:ext uri="{BB962C8B-B14F-4D97-AF65-F5344CB8AC3E}">
        <p14:creationId xmlns:p14="http://schemas.microsoft.com/office/powerpoint/2010/main" val="397328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475ACE1-6A24-47F1-8EBC-8AEC678AD2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1">
            <a:extLst>
              <a:ext uri="{FF2B5EF4-FFF2-40B4-BE49-F238E27FC236}">
                <a16:creationId xmlns:a16="http://schemas.microsoft.com/office/drawing/2014/main" id="{E7FDA973-471F-4548-818D-F257B665A27C}"/>
              </a:ext>
            </a:extLst>
          </p:cNvPr>
          <p:cNvSpPr>
            <a:spLocks noGrp="1"/>
          </p:cNvSpPr>
          <p:nvPr>
            <p:ph type="title"/>
          </p:nvPr>
        </p:nvSpPr>
        <p:spPr>
          <a:xfrm>
            <a:off x="709448" y="1913950"/>
            <a:ext cx="4204137" cy="1342754"/>
          </a:xfrm>
        </p:spPr>
        <p:txBody>
          <a:bodyPr>
            <a:normAutofit/>
          </a:bodyPr>
          <a:lstStyle/>
          <a:p>
            <a:pPr algn="ctr"/>
            <a:r>
              <a:rPr lang="en-US" sz="3600" dirty="0">
                <a:latin typeface="Gill Sans MT" panose="020B0502020104020203" pitchFamily="34" charset="0"/>
              </a:rPr>
              <a:t>How does this benefit the city?</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E514283-9058-4D48-AA56-B907769A8919}"/>
              </a:ext>
            </a:extLst>
          </p:cNvPr>
          <p:cNvSpPr>
            <a:spLocks noGrp="1"/>
          </p:cNvSpPr>
          <p:nvPr>
            <p:ph idx="1"/>
          </p:nvPr>
        </p:nvSpPr>
        <p:spPr>
          <a:xfrm>
            <a:off x="515005" y="3455675"/>
            <a:ext cx="4593021" cy="2619839"/>
          </a:xfrm>
        </p:spPr>
        <p:txBody>
          <a:bodyPr anchor="ctr">
            <a:normAutofit/>
          </a:bodyPr>
          <a:lstStyle/>
          <a:p>
            <a:pPr marL="0" indent="0">
              <a:buNone/>
            </a:pPr>
            <a:r>
              <a:rPr lang="en-US" sz="1800" dirty="0">
                <a:latin typeface="Gill Sans MT" panose="020B0502020104020203" pitchFamily="34" charset="0"/>
              </a:rPr>
              <a:t>Gamification of providing data to benefit the system as a whole could help GSU as a use-case, but could easily be scaled up to be used in any urban landscape. Although every passenger wouldn’t have a smartphone, the data provided by app users would benefit every rider due to less wait times and less crowded buses. </a:t>
            </a:r>
          </a:p>
        </p:txBody>
      </p:sp>
    </p:spTree>
    <p:extLst>
      <p:ext uri="{BB962C8B-B14F-4D97-AF65-F5344CB8AC3E}">
        <p14:creationId xmlns:p14="http://schemas.microsoft.com/office/powerpoint/2010/main" val="3842254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8" y="213823"/>
            <a:ext cx="9603030" cy="769441"/>
          </a:xfrm>
          <a:prstGeom prst="rect">
            <a:avLst/>
          </a:prstGeom>
          <a:noFill/>
        </p:spPr>
        <p:txBody>
          <a:bodyPr wrap="square" rtlCol="0">
            <a:spAutoFit/>
          </a:bodyPr>
          <a:lstStyle/>
          <a:p>
            <a:r>
              <a:rPr lang="en-US" sz="4400" dirty="0">
                <a:latin typeface="Gill Sans MT" panose="020B0502020104020203" pitchFamily="34" charset="0"/>
              </a:rPr>
              <a:t>Data – The key to the project</a:t>
            </a:r>
          </a:p>
        </p:txBody>
      </p:sp>
      <p:sp>
        <p:nvSpPr>
          <p:cNvPr id="6" name="TextBox 5">
            <a:extLst>
              <a:ext uri="{FF2B5EF4-FFF2-40B4-BE49-F238E27FC236}">
                <a16:creationId xmlns:a16="http://schemas.microsoft.com/office/drawing/2014/main" id="{CF892E15-732D-41A1-BFD9-35C7A74810E9}"/>
              </a:ext>
            </a:extLst>
          </p:cNvPr>
          <p:cNvSpPr txBox="1"/>
          <p:nvPr/>
        </p:nvSpPr>
        <p:spPr>
          <a:xfrm>
            <a:off x="1052428" y="2439200"/>
            <a:ext cx="10160069" cy="2800767"/>
          </a:xfrm>
          <a:prstGeom prst="rect">
            <a:avLst/>
          </a:prstGeom>
          <a:noFill/>
        </p:spPr>
        <p:txBody>
          <a:bodyPr wrap="square" rtlCol="0">
            <a:spAutoFit/>
          </a:bodyPr>
          <a:lstStyle/>
          <a:p>
            <a:r>
              <a:rPr lang="en-US" sz="4400" dirty="0">
                <a:latin typeface="Gill Sans MT" panose="020B0502020104020203" pitchFamily="34" charset="0"/>
              </a:rPr>
              <a:t>While the app is a fundamental component to this project, the data collection and applications of it are what provide funding, key insights, and utility</a:t>
            </a:r>
          </a:p>
        </p:txBody>
      </p:sp>
    </p:spTree>
    <p:extLst>
      <p:ext uri="{BB962C8B-B14F-4D97-AF65-F5344CB8AC3E}">
        <p14:creationId xmlns:p14="http://schemas.microsoft.com/office/powerpoint/2010/main" val="55673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475ACE1-6A24-47F1-8EBC-8AEC678AD2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1">
            <a:extLst>
              <a:ext uri="{FF2B5EF4-FFF2-40B4-BE49-F238E27FC236}">
                <a16:creationId xmlns:a16="http://schemas.microsoft.com/office/drawing/2014/main" id="{E7FDA973-471F-4548-818D-F257B665A27C}"/>
              </a:ext>
            </a:extLst>
          </p:cNvPr>
          <p:cNvSpPr>
            <a:spLocks noGrp="1"/>
          </p:cNvSpPr>
          <p:nvPr>
            <p:ph type="title"/>
          </p:nvPr>
        </p:nvSpPr>
        <p:spPr>
          <a:xfrm>
            <a:off x="709448" y="1913950"/>
            <a:ext cx="4204137" cy="1342754"/>
          </a:xfrm>
        </p:spPr>
        <p:txBody>
          <a:bodyPr>
            <a:normAutofit/>
          </a:bodyPr>
          <a:lstStyle/>
          <a:p>
            <a:pPr algn="ctr"/>
            <a:r>
              <a:rPr lang="en-US" sz="3600" dirty="0">
                <a:latin typeface="Gill Sans MT" panose="020B0502020104020203" pitchFamily="34" charset="0"/>
              </a:rPr>
              <a:t>The Problem</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E514283-9058-4D48-AA56-B907769A8919}"/>
              </a:ext>
            </a:extLst>
          </p:cNvPr>
          <p:cNvSpPr>
            <a:spLocks noGrp="1"/>
          </p:cNvSpPr>
          <p:nvPr>
            <p:ph idx="1"/>
          </p:nvPr>
        </p:nvSpPr>
        <p:spPr>
          <a:xfrm>
            <a:off x="525516" y="3417573"/>
            <a:ext cx="4593021" cy="2619839"/>
          </a:xfrm>
        </p:spPr>
        <p:txBody>
          <a:bodyPr anchor="ctr">
            <a:normAutofit/>
          </a:bodyPr>
          <a:lstStyle/>
          <a:p>
            <a:r>
              <a:rPr lang="en-US" sz="1800" dirty="0">
                <a:latin typeface="Gill Sans MT" panose="020B0502020104020203" pitchFamily="34" charset="0"/>
              </a:rPr>
              <a:t>GSU shuttles are poorly allocated</a:t>
            </a:r>
          </a:p>
          <a:p>
            <a:r>
              <a:rPr lang="en-US" sz="1800" dirty="0">
                <a:latin typeface="Gill Sans MT" panose="020B0502020104020203" pitchFamily="34" charset="0"/>
              </a:rPr>
              <a:t>Long wait times</a:t>
            </a:r>
          </a:p>
          <a:p>
            <a:r>
              <a:rPr lang="en-US" sz="1800" dirty="0">
                <a:latin typeface="Gill Sans MT" panose="020B0502020104020203" pitchFamily="34" charset="0"/>
              </a:rPr>
              <a:t>Overcrowded buses</a:t>
            </a:r>
          </a:p>
          <a:p>
            <a:r>
              <a:rPr lang="en-US" sz="1800" dirty="0">
                <a:latin typeface="Gill Sans MT" panose="020B0502020104020203" pitchFamily="34" charset="0"/>
              </a:rPr>
              <a:t>Frustrated students </a:t>
            </a:r>
          </a:p>
        </p:txBody>
      </p:sp>
    </p:spTree>
    <p:extLst>
      <p:ext uri="{BB962C8B-B14F-4D97-AF65-F5344CB8AC3E}">
        <p14:creationId xmlns:p14="http://schemas.microsoft.com/office/powerpoint/2010/main" val="58467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8" y="213823"/>
            <a:ext cx="9603030" cy="769441"/>
          </a:xfrm>
          <a:prstGeom prst="rect">
            <a:avLst/>
          </a:prstGeom>
          <a:noFill/>
        </p:spPr>
        <p:txBody>
          <a:bodyPr wrap="square" rtlCol="0">
            <a:spAutoFit/>
          </a:bodyPr>
          <a:lstStyle/>
          <a:p>
            <a:r>
              <a:rPr lang="en-US" sz="4400" dirty="0">
                <a:latin typeface="Gill Sans MT" panose="020B0502020104020203" pitchFamily="34" charset="0"/>
              </a:rPr>
              <a:t>Implementation of data system</a:t>
            </a:r>
          </a:p>
        </p:txBody>
      </p:sp>
      <p:sp>
        <p:nvSpPr>
          <p:cNvPr id="6" name="TextBox 5">
            <a:extLst>
              <a:ext uri="{FF2B5EF4-FFF2-40B4-BE49-F238E27FC236}">
                <a16:creationId xmlns:a16="http://schemas.microsoft.com/office/drawing/2014/main" id="{CF892E15-732D-41A1-BFD9-35C7A74810E9}"/>
              </a:ext>
            </a:extLst>
          </p:cNvPr>
          <p:cNvSpPr txBox="1"/>
          <p:nvPr/>
        </p:nvSpPr>
        <p:spPr>
          <a:xfrm>
            <a:off x="1052428" y="2439200"/>
            <a:ext cx="10160069" cy="2800767"/>
          </a:xfrm>
          <a:prstGeom prst="rect">
            <a:avLst/>
          </a:prstGeom>
          <a:noFill/>
        </p:spPr>
        <p:txBody>
          <a:bodyPr wrap="square" rtlCol="0">
            <a:spAutoFit/>
          </a:bodyPr>
          <a:lstStyle/>
          <a:p>
            <a:r>
              <a:rPr lang="en-US" sz="4400" dirty="0">
                <a:latin typeface="Gill Sans MT" panose="020B0502020104020203" pitchFamily="34" charset="0"/>
              </a:rPr>
              <a:t>For this project, we created a Virtual Machine on Google Cloud Platform, and installed </a:t>
            </a:r>
            <a:r>
              <a:rPr lang="en-US" sz="4400" dirty="0" err="1">
                <a:latin typeface="Gill Sans MT" panose="020B0502020104020203" pitchFamily="34" charset="0"/>
              </a:rPr>
              <a:t>Nifi</a:t>
            </a:r>
            <a:r>
              <a:rPr lang="en-US" sz="4400" dirty="0">
                <a:latin typeface="Gill Sans MT" panose="020B0502020104020203" pitchFamily="34" charset="0"/>
              </a:rPr>
              <a:t>, Elasticsearch, and Kibana, which are all free pieces of software</a:t>
            </a:r>
          </a:p>
        </p:txBody>
      </p:sp>
    </p:spTree>
    <p:extLst>
      <p:ext uri="{BB962C8B-B14F-4D97-AF65-F5344CB8AC3E}">
        <p14:creationId xmlns:p14="http://schemas.microsoft.com/office/powerpoint/2010/main" val="3313172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8" y="213823"/>
            <a:ext cx="9603030" cy="769441"/>
          </a:xfrm>
          <a:prstGeom prst="rect">
            <a:avLst/>
          </a:prstGeom>
          <a:noFill/>
        </p:spPr>
        <p:txBody>
          <a:bodyPr wrap="square" rtlCol="0">
            <a:spAutoFit/>
          </a:bodyPr>
          <a:lstStyle/>
          <a:p>
            <a:r>
              <a:rPr lang="en-US" sz="4400" dirty="0">
                <a:latin typeface="Gill Sans MT" panose="020B0502020104020203" pitchFamily="34" charset="0"/>
              </a:rPr>
              <a:t>Elasticsearch</a:t>
            </a:r>
          </a:p>
        </p:txBody>
      </p:sp>
      <p:sp>
        <p:nvSpPr>
          <p:cNvPr id="6" name="TextBox 5">
            <a:extLst>
              <a:ext uri="{FF2B5EF4-FFF2-40B4-BE49-F238E27FC236}">
                <a16:creationId xmlns:a16="http://schemas.microsoft.com/office/drawing/2014/main" id="{CF892E15-732D-41A1-BFD9-35C7A74810E9}"/>
              </a:ext>
            </a:extLst>
          </p:cNvPr>
          <p:cNvSpPr txBox="1"/>
          <p:nvPr/>
        </p:nvSpPr>
        <p:spPr>
          <a:xfrm>
            <a:off x="1052428" y="2439200"/>
            <a:ext cx="10160069" cy="2800767"/>
          </a:xfrm>
          <a:prstGeom prst="rect">
            <a:avLst/>
          </a:prstGeom>
          <a:noFill/>
        </p:spPr>
        <p:txBody>
          <a:bodyPr wrap="square" rtlCol="0">
            <a:spAutoFit/>
          </a:bodyPr>
          <a:lstStyle/>
          <a:p>
            <a:r>
              <a:rPr lang="en-US" sz="4400" dirty="0">
                <a:latin typeface="Gill Sans MT" panose="020B0502020104020203" pitchFamily="34" charset="0"/>
              </a:rPr>
              <a:t>Elasticsearch served as our datastore, so it is where the app would send the different pieces of data that it collects, such as wait time, advertiser interaction, etc.</a:t>
            </a:r>
          </a:p>
        </p:txBody>
      </p:sp>
    </p:spTree>
    <p:extLst>
      <p:ext uri="{BB962C8B-B14F-4D97-AF65-F5344CB8AC3E}">
        <p14:creationId xmlns:p14="http://schemas.microsoft.com/office/powerpoint/2010/main" val="854723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8" y="213823"/>
            <a:ext cx="9603030" cy="769441"/>
          </a:xfrm>
          <a:prstGeom prst="rect">
            <a:avLst/>
          </a:prstGeom>
          <a:noFill/>
        </p:spPr>
        <p:txBody>
          <a:bodyPr wrap="square" rtlCol="0">
            <a:spAutoFit/>
          </a:bodyPr>
          <a:lstStyle/>
          <a:p>
            <a:r>
              <a:rPr lang="en-US" sz="4400" dirty="0" err="1">
                <a:latin typeface="Gill Sans MT" panose="020B0502020104020203" pitchFamily="34" charset="0"/>
              </a:rPr>
              <a:t>Nifi</a:t>
            </a:r>
            <a:endParaRPr lang="en-US" sz="4400" dirty="0">
              <a:latin typeface="Gill Sans MT" panose="020B0502020104020203" pitchFamily="34" charset="0"/>
            </a:endParaRPr>
          </a:p>
        </p:txBody>
      </p:sp>
      <p:sp>
        <p:nvSpPr>
          <p:cNvPr id="6" name="TextBox 5">
            <a:extLst>
              <a:ext uri="{FF2B5EF4-FFF2-40B4-BE49-F238E27FC236}">
                <a16:creationId xmlns:a16="http://schemas.microsoft.com/office/drawing/2014/main" id="{CF892E15-732D-41A1-BFD9-35C7A74810E9}"/>
              </a:ext>
            </a:extLst>
          </p:cNvPr>
          <p:cNvSpPr txBox="1"/>
          <p:nvPr/>
        </p:nvSpPr>
        <p:spPr>
          <a:xfrm>
            <a:off x="1052428" y="1690062"/>
            <a:ext cx="10160069" cy="3477875"/>
          </a:xfrm>
          <a:prstGeom prst="rect">
            <a:avLst/>
          </a:prstGeom>
          <a:noFill/>
        </p:spPr>
        <p:txBody>
          <a:bodyPr wrap="square" rtlCol="0">
            <a:spAutoFit/>
          </a:bodyPr>
          <a:lstStyle/>
          <a:p>
            <a:r>
              <a:rPr lang="en-US" sz="4400" dirty="0" err="1">
                <a:latin typeface="Gill Sans MT" panose="020B0502020104020203" pitchFamily="34" charset="0"/>
              </a:rPr>
              <a:t>Nifi</a:t>
            </a:r>
            <a:r>
              <a:rPr lang="en-US" sz="4400" dirty="0">
                <a:latin typeface="Gill Sans MT" panose="020B0502020104020203" pitchFamily="34" charset="0"/>
              </a:rPr>
              <a:t> was used to create tens of thousands of pieces of sample data and write it to </a:t>
            </a:r>
            <a:r>
              <a:rPr lang="en-US" sz="4400" dirty="0" err="1">
                <a:latin typeface="Gill Sans MT" panose="020B0502020104020203" pitchFamily="34" charset="0"/>
              </a:rPr>
              <a:t>elasticsearch</a:t>
            </a:r>
            <a:r>
              <a:rPr lang="en-US" sz="4400" dirty="0">
                <a:latin typeface="Gill Sans MT" panose="020B0502020104020203" pitchFamily="34" charset="0"/>
              </a:rPr>
              <a:t>, which allowed us to create dashboards and show what the data side would look like with that many app users.</a:t>
            </a:r>
          </a:p>
        </p:txBody>
      </p:sp>
    </p:spTree>
    <p:extLst>
      <p:ext uri="{BB962C8B-B14F-4D97-AF65-F5344CB8AC3E}">
        <p14:creationId xmlns:p14="http://schemas.microsoft.com/office/powerpoint/2010/main" val="1781749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8" y="213823"/>
            <a:ext cx="9603030" cy="769441"/>
          </a:xfrm>
          <a:prstGeom prst="rect">
            <a:avLst/>
          </a:prstGeom>
          <a:noFill/>
        </p:spPr>
        <p:txBody>
          <a:bodyPr wrap="square" rtlCol="0">
            <a:spAutoFit/>
          </a:bodyPr>
          <a:lstStyle/>
          <a:p>
            <a:r>
              <a:rPr lang="en-US" sz="4400" dirty="0" err="1">
                <a:latin typeface="Gill Sans MT" panose="020B0502020104020203" pitchFamily="34" charset="0"/>
              </a:rPr>
              <a:t>Nifi</a:t>
            </a:r>
            <a:r>
              <a:rPr lang="en-US" sz="4400" dirty="0">
                <a:latin typeface="Gill Sans MT" panose="020B0502020104020203" pitchFamily="34" charset="0"/>
              </a:rPr>
              <a:t> workflow example</a:t>
            </a:r>
          </a:p>
        </p:txBody>
      </p:sp>
      <p:pic>
        <p:nvPicPr>
          <p:cNvPr id="2" name="Picture 1">
            <a:extLst>
              <a:ext uri="{FF2B5EF4-FFF2-40B4-BE49-F238E27FC236}">
                <a16:creationId xmlns:a16="http://schemas.microsoft.com/office/drawing/2014/main" id="{DDD74D75-BD2E-4150-B446-F7F0E234FA97}"/>
              </a:ext>
            </a:extLst>
          </p:cNvPr>
          <p:cNvPicPr>
            <a:picLocks noChangeAspect="1"/>
          </p:cNvPicPr>
          <p:nvPr/>
        </p:nvPicPr>
        <p:blipFill rotWithShape="1">
          <a:blip r:embed="rId3"/>
          <a:srcRect t="11667" b="14305"/>
          <a:stretch/>
        </p:blipFill>
        <p:spPr>
          <a:xfrm>
            <a:off x="0" y="1383304"/>
            <a:ext cx="12192000" cy="5474686"/>
          </a:xfrm>
          <a:prstGeom prst="rect">
            <a:avLst/>
          </a:prstGeom>
        </p:spPr>
      </p:pic>
    </p:spTree>
    <p:extLst>
      <p:ext uri="{BB962C8B-B14F-4D97-AF65-F5344CB8AC3E}">
        <p14:creationId xmlns:p14="http://schemas.microsoft.com/office/powerpoint/2010/main" val="200883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5" y="284844"/>
            <a:ext cx="9603030" cy="769441"/>
          </a:xfrm>
          <a:prstGeom prst="rect">
            <a:avLst/>
          </a:prstGeom>
          <a:noFill/>
        </p:spPr>
        <p:txBody>
          <a:bodyPr wrap="square" rtlCol="0">
            <a:spAutoFit/>
          </a:bodyPr>
          <a:lstStyle/>
          <a:p>
            <a:r>
              <a:rPr lang="en-US" sz="4400" dirty="0">
                <a:latin typeface="Gill Sans MT" panose="020B0502020104020203" pitchFamily="34" charset="0"/>
              </a:rPr>
              <a:t>Kibana</a:t>
            </a:r>
          </a:p>
        </p:txBody>
      </p:sp>
      <p:sp>
        <p:nvSpPr>
          <p:cNvPr id="6" name="TextBox 5">
            <a:extLst>
              <a:ext uri="{FF2B5EF4-FFF2-40B4-BE49-F238E27FC236}">
                <a16:creationId xmlns:a16="http://schemas.microsoft.com/office/drawing/2014/main" id="{CF892E15-732D-41A1-BFD9-35C7A74810E9}"/>
              </a:ext>
            </a:extLst>
          </p:cNvPr>
          <p:cNvSpPr txBox="1"/>
          <p:nvPr/>
        </p:nvSpPr>
        <p:spPr>
          <a:xfrm>
            <a:off x="1052428" y="1690062"/>
            <a:ext cx="10160069" cy="4154984"/>
          </a:xfrm>
          <a:prstGeom prst="rect">
            <a:avLst/>
          </a:prstGeom>
          <a:noFill/>
        </p:spPr>
        <p:txBody>
          <a:bodyPr wrap="square" rtlCol="0">
            <a:spAutoFit/>
          </a:bodyPr>
          <a:lstStyle/>
          <a:p>
            <a:r>
              <a:rPr lang="en-US" sz="4400" dirty="0">
                <a:latin typeface="Gill Sans MT" panose="020B0502020104020203" pitchFamily="34" charset="0"/>
              </a:rPr>
              <a:t>Kibana was used to create dashboards based on the data stored in Elasticsearch, and during the time of the hackathon we only had time to make a couple examples, but the possibilities of visualizations and utilizations of the data is endless</a:t>
            </a:r>
          </a:p>
        </p:txBody>
      </p:sp>
    </p:spTree>
    <p:extLst>
      <p:ext uri="{BB962C8B-B14F-4D97-AF65-F5344CB8AC3E}">
        <p14:creationId xmlns:p14="http://schemas.microsoft.com/office/powerpoint/2010/main" val="123300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5" y="284844"/>
            <a:ext cx="9603030" cy="1446550"/>
          </a:xfrm>
          <a:prstGeom prst="rect">
            <a:avLst/>
          </a:prstGeom>
          <a:noFill/>
        </p:spPr>
        <p:txBody>
          <a:bodyPr wrap="square" rtlCol="0">
            <a:spAutoFit/>
          </a:bodyPr>
          <a:lstStyle/>
          <a:p>
            <a:r>
              <a:rPr lang="en-US" sz="4400" dirty="0">
                <a:latin typeface="Gill Sans MT" panose="020B0502020104020203" pitchFamily="34" charset="0"/>
              </a:rPr>
              <a:t>Kibana Dashboard – Tracking bus stop traffic</a:t>
            </a:r>
          </a:p>
        </p:txBody>
      </p:sp>
      <p:pic>
        <p:nvPicPr>
          <p:cNvPr id="2" name="Picture 1">
            <a:extLst>
              <a:ext uri="{FF2B5EF4-FFF2-40B4-BE49-F238E27FC236}">
                <a16:creationId xmlns:a16="http://schemas.microsoft.com/office/drawing/2014/main" id="{2FA4FD26-C585-4265-B817-55A0665219E9}"/>
              </a:ext>
            </a:extLst>
          </p:cNvPr>
          <p:cNvPicPr>
            <a:picLocks noChangeAspect="1"/>
          </p:cNvPicPr>
          <p:nvPr/>
        </p:nvPicPr>
        <p:blipFill rotWithShape="1">
          <a:blip r:embed="rId3"/>
          <a:srcRect t="11667" r="27265" b="10278"/>
          <a:stretch/>
        </p:blipFill>
        <p:spPr>
          <a:xfrm>
            <a:off x="1123950" y="1731394"/>
            <a:ext cx="8867775" cy="4917056"/>
          </a:xfrm>
          <a:prstGeom prst="rect">
            <a:avLst/>
          </a:prstGeom>
        </p:spPr>
      </p:pic>
    </p:spTree>
    <p:extLst>
      <p:ext uri="{BB962C8B-B14F-4D97-AF65-F5344CB8AC3E}">
        <p14:creationId xmlns:p14="http://schemas.microsoft.com/office/powerpoint/2010/main" val="2567796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0"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1052425" y="284844"/>
            <a:ext cx="9603030" cy="1446550"/>
          </a:xfrm>
          <a:prstGeom prst="rect">
            <a:avLst/>
          </a:prstGeom>
          <a:noFill/>
        </p:spPr>
        <p:txBody>
          <a:bodyPr wrap="square" rtlCol="0">
            <a:spAutoFit/>
          </a:bodyPr>
          <a:lstStyle/>
          <a:p>
            <a:r>
              <a:rPr lang="en-US" sz="4400" dirty="0">
                <a:latin typeface="Gill Sans MT" panose="020B0502020104020203" pitchFamily="34" charset="0"/>
              </a:rPr>
              <a:t>Kibana Dashboard – Tracking advertiser interaction within the app</a:t>
            </a:r>
          </a:p>
        </p:txBody>
      </p:sp>
      <p:pic>
        <p:nvPicPr>
          <p:cNvPr id="4" name="Picture 3">
            <a:extLst>
              <a:ext uri="{FF2B5EF4-FFF2-40B4-BE49-F238E27FC236}">
                <a16:creationId xmlns:a16="http://schemas.microsoft.com/office/drawing/2014/main" id="{4336A306-2C09-4339-AC80-CC1853E71DB2}"/>
              </a:ext>
            </a:extLst>
          </p:cNvPr>
          <p:cNvPicPr>
            <a:picLocks noChangeAspect="1"/>
          </p:cNvPicPr>
          <p:nvPr/>
        </p:nvPicPr>
        <p:blipFill rotWithShape="1">
          <a:blip r:embed="rId3"/>
          <a:srcRect t="11528" b="9861"/>
          <a:stretch/>
        </p:blipFill>
        <p:spPr>
          <a:xfrm>
            <a:off x="0" y="1895475"/>
            <a:ext cx="12192000" cy="5094798"/>
          </a:xfrm>
          <a:prstGeom prst="rect">
            <a:avLst/>
          </a:prstGeom>
        </p:spPr>
      </p:pic>
    </p:spTree>
    <p:extLst>
      <p:ext uri="{BB962C8B-B14F-4D97-AF65-F5344CB8AC3E}">
        <p14:creationId xmlns:p14="http://schemas.microsoft.com/office/powerpoint/2010/main" val="135040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475ACE1-6A24-47F1-8EBC-8AEC678AD2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1">
            <a:extLst>
              <a:ext uri="{FF2B5EF4-FFF2-40B4-BE49-F238E27FC236}">
                <a16:creationId xmlns:a16="http://schemas.microsoft.com/office/drawing/2014/main" id="{E7FDA973-471F-4548-818D-F257B665A27C}"/>
              </a:ext>
            </a:extLst>
          </p:cNvPr>
          <p:cNvSpPr>
            <a:spLocks noGrp="1"/>
          </p:cNvSpPr>
          <p:nvPr>
            <p:ph type="title"/>
          </p:nvPr>
        </p:nvSpPr>
        <p:spPr>
          <a:xfrm>
            <a:off x="709448" y="1913950"/>
            <a:ext cx="4204137" cy="1342754"/>
          </a:xfrm>
        </p:spPr>
        <p:txBody>
          <a:bodyPr>
            <a:normAutofit/>
          </a:bodyPr>
          <a:lstStyle/>
          <a:p>
            <a:pPr algn="ctr"/>
            <a:r>
              <a:rPr lang="en-US" sz="3600" dirty="0">
                <a:latin typeface="Gill Sans MT" panose="020B0502020104020203" pitchFamily="34" charset="0"/>
              </a:rPr>
              <a:t>The Solution</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E514283-9058-4D48-AA56-B907769A8919}"/>
              </a:ext>
            </a:extLst>
          </p:cNvPr>
          <p:cNvSpPr>
            <a:spLocks noGrp="1"/>
          </p:cNvSpPr>
          <p:nvPr>
            <p:ph idx="1"/>
          </p:nvPr>
        </p:nvSpPr>
        <p:spPr>
          <a:xfrm>
            <a:off x="525516" y="3417573"/>
            <a:ext cx="4593021" cy="2619839"/>
          </a:xfrm>
        </p:spPr>
        <p:txBody>
          <a:bodyPr anchor="ctr">
            <a:normAutofit/>
          </a:bodyPr>
          <a:lstStyle/>
          <a:p>
            <a:r>
              <a:rPr lang="en-US" sz="1800" dirty="0">
                <a:latin typeface="Gill Sans MT" panose="020B0502020104020203" pitchFamily="34" charset="0"/>
              </a:rPr>
              <a:t>An app that incentives riders to check in</a:t>
            </a:r>
          </a:p>
          <a:p>
            <a:r>
              <a:rPr lang="en-US" sz="1800" dirty="0">
                <a:latin typeface="Gill Sans MT" panose="020B0502020104020203" pitchFamily="34" charset="0"/>
              </a:rPr>
              <a:t>Gives GSU data to reallocate buses</a:t>
            </a:r>
          </a:p>
          <a:p>
            <a:r>
              <a:rPr lang="en-US" sz="1800" dirty="0">
                <a:latin typeface="Gill Sans MT" panose="020B0502020104020203" pitchFamily="34" charset="0"/>
              </a:rPr>
              <a:t>Improve rider experience</a:t>
            </a:r>
          </a:p>
          <a:p>
            <a:r>
              <a:rPr lang="en-US" sz="1800" dirty="0">
                <a:latin typeface="Gill Sans MT" panose="020B0502020104020203" pitchFamily="34" charset="0"/>
              </a:rPr>
              <a:t>Create revenue through advertising</a:t>
            </a:r>
          </a:p>
          <a:p>
            <a:r>
              <a:rPr lang="en-US" sz="1800" dirty="0">
                <a:latin typeface="Gill Sans MT" panose="020B0502020104020203" pitchFamily="34" charset="0"/>
              </a:rPr>
              <a:t>Supports local business</a:t>
            </a:r>
          </a:p>
        </p:txBody>
      </p:sp>
    </p:spTree>
    <p:extLst>
      <p:ext uri="{BB962C8B-B14F-4D97-AF65-F5344CB8AC3E}">
        <p14:creationId xmlns:p14="http://schemas.microsoft.com/office/powerpoint/2010/main" val="277282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AECCFB29-0E18-4454-9375-555B291C2D7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525"/>
            <a:ext cx="12192000" cy="6858000"/>
          </a:xfrm>
          <a:prstGeom prst="rect">
            <a:avLst/>
          </a:prstGeom>
        </p:spPr>
      </p:pic>
      <p:sp>
        <p:nvSpPr>
          <p:cNvPr id="4" name="TextBox 3">
            <a:extLst>
              <a:ext uri="{FF2B5EF4-FFF2-40B4-BE49-F238E27FC236}">
                <a16:creationId xmlns:a16="http://schemas.microsoft.com/office/drawing/2014/main" id="{DF99EB40-48BA-4D35-94C9-70A73608B956}"/>
              </a:ext>
            </a:extLst>
          </p:cNvPr>
          <p:cNvSpPr txBox="1"/>
          <p:nvPr/>
        </p:nvSpPr>
        <p:spPr>
          <a:xfrm>
            <a:off x="1112616" y="886608"/>
            <a:ext cx="9966767" cy="923330"/>
          </a:xfrm>
          <a:prstGeom prst="rect">
            <a:avLst/>
          </a:prstGeom>
          <a:noFill/>
        </p:spPr>
        <p:txBody>
          <a:bodyPr wrap="none" rtlCol="0">
            <a:spAutoFit/>
          </a:bodyPr>
          <a:lstStyle/>
          <a:p>
            <a:r>
              <a:rPr lang="en-US" sz="5400" dirty="0">
                <a:solidFill>
                  <a:schemeClr val="bg1"/>
                </a:solidFill>
                <a:latin typeface="Gill Sans MT" panose="020B0502020104020203" pitchFamily="34" charset="0"/>
              </a:rPr>
              <a:t>What kinds of data will we collect?</a:t>
            </a:r>
          </a:p>
        </p:txBody>
      </p:sp>
      <p:sp>
        <p:nvSpPr>
          <p:cNvPr id="5" name="TextBox 4">
            <a:extLst>
              <a:ext uri="{FF2B5EF4-FFF2-40B4-BE49-F238E27FC236}">
                <a16:creationId xmlns:a16="http://schemas.microsoft.com/office/drawing/2014/main" id="{3A596589-4E49-4322-B600-08ECB6E4D5B4}"/>
              </a:ext>
            </a:extLst>
          </p:cNvPr>
          <p:cNvSpPr txBox="1"/>
          <p:nvPr/>
        </p:nvSpPr>
        <p:spPr>
          <a:xfrm>
            <a:off x="1562100" y="2114550"/>
            <a:ext cx="890587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ill Sans MT" panose="020B0502020104020203" pitchFamily="34" charset="0"/>
              </a:rPr>
              <a:t>Location</a:t>
            </a:r>
          </a:p>
          <a:p>
            <a:pPr marL="285750" indent="-285750">
              <a:buFont typeface="Arial" panose="020B0604020202020204" pitchFamily="34" charset="0"/>
              <a:buChar char="•"/>
            </a:pPr>
            <a:r>
              <a:rPr lang="en-US" sz="2400" dirty="0">
                <a:latin typeface="Gill Sans MT" panose="020B0502020104020203" pitchFamily="34" charset="0"/>
              </a:rPr>
              <a:t>Route taken</a:t>
            </a:r>
          </a:p>
          <a:p>
            <a:pPr marL="285750" indent="-285750">
              <a:buFont typeface="Arial" panose="020B0604020202020204" pitchFamily="34" charset="0"/>
              <a:buChar char="•"/>
            </a:pPr>
            <a:r>
              <a:rPr lang="en-US" sz="2400" dirty="0">
                <a:latin typeface="Gill Sans MT" panose="020B0502020104020203" pitchFamily="34" charset="0"/>
              </a:rPr>
              <a:t>Time of day check in</a:t>
            </a:r>
          </a:p>
          <a:p>
            <a:pPr marL="285750" indent="-285750">
              <a:buFont typeface="Arial" panose="020B0604020202020204" pitchFamily="34" charset="0"/>
              <a:buChar char="•"/>
            </a:pPr>
            <a:r>
              <a:rPr lang="en-US" sz="2400" dirty="0">
                <a:latin typeface="Gill Sans MT" panose="020B0502020104020203" pitchFamily="34" charset="0"/>
              </a:rPr>
              <a:t>Wait time after check in before boarding bus</a:t>
            </a:r>
          </a:p>
          <a:p>
            <a:pPr marL="285750" indent="-285750">
              <a:buFont typeface="Arial" panose="020B0604020202020204" pitchFamily="34" charset="0"/>
              <a:buChar char="•"/>
            </a:pPr>
            <a:r>
              <a:rPr lang="en-US" sz="2400" dirty="0">
                <a:latin typeface="Gill Sans MT" panose="020B0502020104020203" pitchFamily="34" charset="0"/>
              </a:rPr>
              <a:t>Driver safety</a:t>
            </a:r>
          </a:p>
          <a:p>
            <a:pPr marL="285750" indent="-285750">
              <a:buFont typeface="Arial" panose="020B0604020202020204" pitchFamily="34" charset="0"/>
              <a:buChar char="•"/>
            </a:pPr>
            <a:r>
              <a:rPr lang="en-US" sz="2400" dirty="0">
                <a:latin typeface="Gill Sans MT" panose="020B0502020104020203" pitchFamily="34" charset="0"/>
              </a:rPr>
              <a:t>Bus cleanliness</a:t>
            </a:r>
          </a:p>
          <a:p>
            <a:pPr marL="285750" indent="-285750">
              <a:buFont typeface="Arial" panose="020B0604020202020204" pitchFamily="34" charset="0"/>
              <a:buChar char="•"/>
            </a:pPr>
            <a:r>
              <a:rPr lang="en-US" sz="2400" dirty="0">
                <a:latin typeface="Gill Sans MT" panose="020B0502020104020203" pitchFamily="34" charset="0"/>
              </a:rPr>
              <a:t>Overall satisfaction </a:t>
            </a:r>
          </a:p>
          <a:p>
            <a:pPr marL="285750" indent="-285750">
              <a:buFont typeface="Arial" panose="020B0604020202020204" pitchFamily="34" charset="0"/>
              <a:buChar char="•"/>
            </a:pPr>
            <a:r>
              <a:rPr lang="en-US" sz="2400" dirty="0">
                <a:latin typeface="Gill Sans MT" panose="020B0502020104020203" pitchFamily="34" charset="0"/>
              </a:rPr>
              <a:t>Student usage</a:t>
            </a:r>
          </a:p>
          <a:p>
            <a:pPr marL="285750" indent="-285750">
              <a:buFont typeface="Arial" panose="020B0604020202020204" pitchFamily="34" charset="0"/>
              <a:buChar char="•"/>
            </a:pPr>
            <a:r>
              <a:rPr lang="en-US" sz="2400" dirty="0">
                <a:latin typeface="Gill Sans MT" panose="020B0502020104020203" pitchFamily="34" charset="0"/>
              </a:rPr>
              <a:t>Advertiser data</a:t>
            </a:r>
          </a:p>
        </p:txBody>
      </p:sp>
    </p:spTree>
    <p:extLst>
      <p:ext uri="{BB962C8B-B14F-4D97-AF65-F5344CB8AC3E}">
        <p14:creationId xmlns:p14="http://schemas.microsoft.com/office/powerpoint/2010/main" val="47295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AECCFB29-0E18-4454-9375-555B291C2D7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F99EB40-48BA-4D35-94C9-70A73608B956}"/>
              </a:ext>
            </a:extLst>
          </p:cNvPr>
          <p:cNvSpPr txBox="1"/>
          <p:nvPr/>
        </p:nvSpPr>
        <p:spPr>
          <a:xfrm>
            <a:off x="2275755" y="677058"/>
            <a:ext cx="7640490" cy="923330"/>
          </a:xfrm>
          <a:prstGeom prst="rect">
            <a:avLst/>
          </a:prstGeom>
          <a:noFill/>
        </p:spPr>
        <p:txBody>
          <a:bodyPr wrap="none" rtlCol="0">
            <a:spAutoFit/>
          </a:bodyPr>
          <a:lstStyle/>
          <a:p>
            <a:r>
              <a:rPr lang="en-US" sz="5400" dirty="0">
                <a:solidFill>
                  <a:schemeClr val="bg1"/>
                </a:solidFill>
                <a:latin typeface="Gill Sans MT" panose="020B0502020104020203" pitchFamily="34" charset="0"/>
              </a:rPr>
              <a:t>How will we use this data?</a:t>
            </a:r>
          </a:p>
        </p:txBody>
      </p:sp>
      <p:sp>
        <p:nvSpPr>
          <p:cNvPr id="5" name="TextBox 4">
            <a:extLst>
              <a:ext uri="{FF2B5EF4-FFF2-40B4-BE49-F238E27FC236}">
                <a16:creationId xmlns:a16="http://schemas.microsoft.com/office/drawing/2014/main" id="{3A596589-4E49-4322-B600-08ECB6E4D5B4}"/>
              </a:ext>
            </a:extLst>
          </p:cNvPr>
          <p:cNvSpPr txBox="1"/>
          <p:nvPr/>
        </p:nvSpPr>
        <p:spPr>
          <a:xfrm>
            <a:off x="1562100" y="2114550"/>
            <a:ext cx="890587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ill Sans MT" panose="020B0502020104020203" pitchFamily="34" charset="0"/>
              </a:rPr>
              <a:t>Location data and check in time will show which bus stops are busiest and at which time of day</a:t>
            </a:r>
          </a:p>
          <a:p>
            <a:pPr marL="285750" indent="-285750">
              <a:buFont typeface="Arial" panose="020B0604020202020204" pitchFamily="34" charset="0"/>
              <a:buChar char="•"/>
            </a:pPr>
            <a:r>
              <a:rPr lang="en-US" sz="2400" dirty="0">
                <a:latin typeface="Gill Sans MT" panose="020B0502020104020203" pitchFamily="34" charset="0"/>
              </a:rPr>
              <a:t>Route taken and wait time will be used to reallocate buses where they are needed, in real time</a:t>
            </a:r>
          </a:p>
          <a:p>
            <a:pPr marL="285750" indent="-285750">
              <a:buFont typeface="Arial" panose="020B0604020202020204" pitchFamily="34" charset="0"/>
              <a:buChar char="•"/>
            </a:pPr>
            <a:r>
              <a:rPr lang="en-US" sz="2400" dirty="0">
                <a:latin typeface="Gill Sans MT" panose="020B0502020104020203" pitchFamily="34" charset="0"/>
              </a:rPr>
              <a:t>Driver safety and bus cleanliness will help administration oversight</a:t>
            </a:r>
          </a:p>
          <a:p>
            <a:pPr marL="285750" indent="-285750">
              <a:buFont typeface="Arial" panose="020B0604020202020204" pitchFamily="34" charset="0"/>
              <a:buChar char="•"/>
            </a:pPr>
            <a:r>
              <a:rPr lang="en-US" sz="2400" dirty="0">
                <a:latin typeface="Gill Sans MT" panose="020B0502020104020203" pitchFamily="34" charset="0"/>
              </a:rPr>
              <a:t>Student usage will show if most students are using the app</a:t>
            </a:r>
          </a:p>
          <a:p>
            <a:pPr marL="285750" indent="-285750">
              <a:buFont typeface="Arial" panose="020B0604020202020204" pitchFamily="34" charset="0"/>
              <a:buChar char="•"/>
            </a:pPr>
            <a:r>
              <a:rPr lang="en-US" sz="2400" dirty="0">
                <a:latin typeface="Gill Sans MT" panose="020B0502020104020203" pitchFamily="34" charset="0"/>
              </a:rPr>
              <a:t>Advertiser data will be given to companies to create revenue</a:t>
            </a:r>
          </a:p>
          <a:p>
            <a:pPr marL="285750" indent="-285750">
              <a:buFont typeface="Arial" panose="020B0604020202020204" pitchFamily="34" charset="0"/>
              <a:buChar char="•"/>
            </a:pPr>
            <a:endParaRPr lang="en-US" sz="2400" dirty="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p:txBody>
      </p:sp>
    </p:spTree>
    <p:extLst>
      <p:ext uri="{BB962C8B-B14F-4D97-AF65-F5344CB8AC3E}">
        <p14:creationId xmlns:p14="http://schemas.microsoft.com/office/powerpoint/2010/main" val="233225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AECCFB29-0E18-4454-9375-555B291C2D7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F99EB40-48BA-4D35-94C9-70A73608B956}"/>
              </a:ext>
            </a:extLst>
          </p:cNvPr>
          <p:cNvSpPr txBox="1"/>
          <p:nvPr/>
        </p:nvSpPr>
        <p:spPr>
          <a:xfrm>
            <a:off x="2300089" y="956458"/>
            <a:ext cx="7591822" cy="923330"/>
          </a:xfrm>
          <a:prstGeom prst="rect">
            <a:avLst/>
          </a:prstGeom>
          <a:noFill/>
        </p:spPr>
        <p:txBody>
          <a:bodyPr wrap="none" rtlCol="0">
            <a:spAutoFit/>
          </a:bodyPr>
          <a:lstStyle/>
          <a:p>
            <a:r>
              <a:rPr lang="en-US" sz="5400" dirty="0">
                <a:solidFill>
                  <a:schemeClr val="bg1"/>
                </a:solidFill>
                <a:latin typeface="Gill Sans MT" panose="020B0502020104020203" pitchFamily="34" charset="0"/>
              </a:rPr>
              <a:t>Implementation of the app</a:t>
            </a:r>
          </a:p>
        </p:txBody>
      </p:sp>
      <p:sp>
        <p:nvSpPr>
          <p:cNvPr id="5" name="TextBox 4">
            <a:extLst>
              <a:ext uri="{FF2B5EF4-FFF2-40B4-BE49-F238E27FC236}">
                <a16:creationId xmlns:a16="http://schemas.microsoft.com/office/drawing/2014/main" id="{3A596589-4E49-4322-B600-08ECB6E4D5B4}"/>
              </a:ext>
            </a:extLst>
          </p:cNvPr>
          <p:cNvSpPr txBox="1"/>
          <p:nvPr/>
        </p:nvSpPr>
        <p:spPr>
          <a:xfrm>
            <a:off x="1562100" y="2114550"/>
            <a:ext cx="8905875" cy="378565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ill Sans MT" panose="020B0502020104020203" pitchFamily="34" charset="0"/>
              </a:rPr>
              <a:t>Students who ride the shuttle will download this app with the incentive of waiting less for a ride and getting discounts from local businesses</a:t>
            </a:r>
          </a:p>
          <a:p>
            <a:pPr marL="285750" indent="-285750">
              <a:buFont typeface="Arial" panose="020B0604020202020204" pitchFamily="34" charset="0"/>
              <a:buChar char="•"/>
            </a:pPr>
            <a:r>
              <a:rPr lang="en-US" sz="2800" dirty="0">
                <a:latin typeface="Gill Sans MT" panose="020B0502020104020203" pitchFamily="34" charset="0"/>
              </a:rPr>
              <a:t>Currently there is no student data being collected by the university, in reference to the shuttle system although there is an issue with wait times and overcrowded  </a:t>
            </a:r>
          </a:p>
          <a:p>
            <a:pPr marL="285750" indent="-285750">
              <a:buFont typeface="Arial" panose="020B0604020202020204" pitchFamily="34" charset="0"/>
              <a:buChar char="•"/>
            </a:pPr>
            <a:endParaRPr lang="en-US" sz="2400" dirty="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a:p>
            <a:pPr marL="285750" indent="-285750">
              <a:buFont typeface="Arial" panose="020B0604020202020204" pitchFamily="34" charset="0"/>
              <a:buChar char="•"/>
            </a:pPr>
            <a:endParaRPr lang="en-US" sz="2400" dirty="0">
              <a:latin typeface="Gill Sans MT" panose="020B0502020104020203" pitchFamily="34" charset="0"/>
            </a:endParaRPr>
          </a:p>
        </p:txBody>
      </p:sp>
    </p:spTree>
    <p:extLst>
      <p:ext uri="{BB962C8B-B14F-4D97-AF65-F5344CB8AC3E}">
        <p14:creationId xmlns:p14="http://schemas.microsoft.com/office/powerpoint/2010/main" val="2162418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pic>
        <p:nvPicPr>
          <p:cNvPr id="5" name="Picture 4" descr="A picture containing transport, wheel&#10;&#10;Description generated with high confidence">
            <a:extLst>
              <a:ext uri="{FF2B5EF4-FFF2-40B4-BE49-F238E27FC236}">
                <a16:creationId xmlns:a16="http://schemas.microsoft.com/office/drawing/2014/main" id="{9EDE6B34-5755-4048-8AE6-385451172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7" y="1211261"/>
            <a:ext cx="2166938" cy="4473944"/>
          </a:xfrm>
          <a:prstGeom prst="rect">
            <a:avLst/>
          </a:prstGeom>
        </p:spPr>
      </p:pic>
      <p:pic>
        <p:nvPicPr>
          <p:cNvPr id="7" name="Picture 6">
            <a:extLst>
              <a:ext uri="{FF2B5EF4-FFF2-40B4-BE49-F238E27FC236}">
                <a16:creationId xmlns:a16="http://schemas.microsoft.com/office/drawing/2014/main" id="{377615C2-42FA-4E80-85A4-140EE6774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841" y="1211261"/>
            <a:ext cx="2166939" cy="4473946"/>
          </a:xfrm>
          <a:prstGeom prst="rect">
            <a:avLst/>
          </a:prstGeom>
        </p:spPr>
      </p:pic>
      <p:pic>
        <p:nvPicPr>
          <p:cNvPr id="9" name="Picture 8" descr="A close up of a sign&#10;&#10;Description generated with high confidence">
            <a:extLst>
              <a:ext uri="{FF2B5EF4-FFF2-40B4-BE49-F238E27FC236}">
                <a16:creationId xmlns:a16="http://schemas.microsoft.com/office/drawing/2014/main" id="{18EA934D-F119-4A82-8DA2-366007398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658" y="1211259"/>
            <a:ext cx="2166939" cy="4473946"/>
          </a:xfrm>
          <a:prstGeom prst="rect">
            <a:avLst/>
          </a:prstGeom>
        </p:spPr>
      </p:pic>
      <p:sp>
        <p:nvSpPr>
          <p:cNvPr id="10" name="TextBox 9">
            <a:extLst>
              <a:ext uri="{FF2B5EF4-FFF2-40B4-BE49-F238E27FC236}">
                <a16:creationId xmlns:a16="http://schemas.microsoft.com/office/drawing/2014/main" id="{7B00BF46-708C-409F-A899-2F4BDB1E45A7}"/>
              </a:ext>
            </a:extLst>
          </p:cNvPr>
          <p:cNvSpPr txBox="1"/>
          <p:nvPr/>
        </p:nvSpPr>
        <p:spPr>
          <a:xfrm>
            <a:off x="707884" y="2386403"/>
            <a:ext cx="3832149" cy="2123658"/>
          </a:xfrm>
          <a:prstGeom prst="rect">
            <a:avLst/>
          </a:prstGeom>
          <a:noFill/>
        </p:spPr>
        <p:txBody>
          <a:bodyPr wrap="square" rtlCol="0">
            <a:spAutoFit/>
          </a:bodyPr>
          <a:lstStyle/>
          <a:p>
            <a:r>
              <a:rPr lang="en-US" sz="4400" dirty="0">
                <a:latin typeface="Gill Sans MT" panose="020B0502020104020203" pitchFamily="34" charset="0"/>
              </a:rPr>
              <a:t>These are the first 3 screens users will see. </a:t>
            </a:r>
          </a:p>
        </p:txBody>
      </p:sp>
      <p:pic>
        <p:nvPicPr>
          <p:cNvPr id="12" name="Picture 11" descr="A close up of a logo&#10;&#10;Description generated with very high confidence">
            <a:extLst>
              <a:ext uri="{FF2B5EF4-FFF2-40B4-BE49-F238E27FC236}">
                <a16:creationId xmlns:a16="http://schemas.microsoft.com/office/drawing/2014/main" id="{90707F25-D67F-4058-9143-273F3B89A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792372">
            <a:off x="3193095" y="5098624"/>
            <a:ext cx="1212014" cy="161601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C3EA1EF1-87E3-4BAF-9D76-DDEEE51CB9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274349">
            <a:off x="7875401" y="-127181"/>
            <a:ext cx="1035493" cy="138065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578EF7ED-3E47-4083-8171-7A86C18D8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660972">
            <a:off x="9962268" y="5669949"/>
            <a:ext cx="969848" cy="1293130"/>
          </a:xfrm>
          <a:prstGeom prst="rect">
            <a:avLst/>
          </a:prstGeom>
        </p:spPr>
      </p:pic>
      <p:sp>
        <p:nvSpPr>
          <p:cNvPr id="15" name="TextBox 14">
            <a:extLst>
              <a:ext uri="{FF2B5EF4-FFF2-40B4-BE49-F238E27FC236}">
                <a16:creationId xmlns:a16="http://schemas.microsoft.com/office/drawing/2014/main" id="{E7C12CE3-B65D-4E1F-9B49-34C24B328ABD}"/>
              </a:ext>
            </a:extLst>
          </p:cNvPr>
          <p:cNvSpPr txBox="1"/>
          <p:nvPr/>
        </p:nvSpPr>
        <p:spPr>
          <a:xfrm>
            <a:off x="2363382" y="4854450"/>
            <a:ext cx="2071657" cy="461665"/>
          </a:xfrm>
          <a:prstGeom prst="rect">
            <a:avLst/>
          </a:prstGeom>
          <a:noFill/>
        </p:spPr>
        <p:txBody>
          <a:bodyPr wrap="none" rtlCol="0">
            <a:spAutoFit/>
          </a:bodyPr>
          <a:lstStyle/>
          <a:p>
            <a:r>
              <a:rPr lang="en-US" sz="2400" dirty="0">
                <a:latin typeface="Gill Sans MT" panose="020B0502020104020203" pitchFamily="34" charset="0"/>
              </a:rPr>
              <a:t>Loading Screen</a:t>
            </a:r>
          </a:p>
        </p:txBody>
      </p:sp>
      <p:sp>
        <p:nvSpPr>
          <p:cNvPr id="17" name="TextBox 16">
            <a:extLst>
              <a:ext uri="{FF2B5EF4-FFF2-40B4-BE49-F238E27FC236}">
                <a16:creationId xmlns:a16="http://schemas.microsoft.com/office/drawing/2014/main" id="{1CAC4A5B-21FA-4C65-8D66-FB8242EB129F}"/>
              </a:ext>
            </a:extLst>
          </p:cNvPr>
          <p:cNvSpPr txBox="1"/>
          <p:nvPr/>
        </p:nvSpPr>
        <p:spPr>
          <a:xfrm>
            <a:off x="8463654" y="460726"/>
            <a:ext cx="2191804" cy="461665"/>
          </a:xfrm>
          <a:prstGeom prst="rect">
            <a:avLst/>
          </a:prstGeom>
          <a:noFill/>
        </p:spPr>
        <p:txBody>
          <a:bodyPr wrap="square" rtlCol="0">
            <a:spAutoFit/>
          </a:bodyPr>
          <a:lstStyle/>
          <a:p>
            <a:r>
              <a:rPr lang="en-US" sz="2400" dirty="0">
                <a:latin typeface="Gill Sans MT" panose="020B0502020104020203" pitchFamily="34" charset="0"/>
              </a:rPr>
              <a:t>Splash Screen</a:t>
            </a:r>
          </a:p>
        </p:txBody>
      </p:sp>
      <p:sp>
        <p:nvSpPr>
          <p:cNvPr id="18" name="TextBox 17">
            <a:extLst>
              <a:ext uri="{FF2B5EF4-FFF2-40B4-BE49-F238E27FC236}">
                <a16:creationId xmlns:a16="http://schemas.microsoft.com/office/drawing/2014/main" id="{E6090E37-78E2-48DF-874C-91AAED1D7480}"/>
              </a:ext>
            </a:extLst>
          </p:cNvPr>
          <p:cNvSpPr txBox="1"/>
          <p:nvPr/>
        </p:nvSpPr>
        <p:spPr>
          <a:xfrm>
            <a:off x="8463654" y="5906633"/>
            <a:ext cx="2036163" cy="461665"/>
          </a:xfrm>
          <a:prstGeom prst="rect">
            <a:avLst/>
          </a:prstGeom>
          <a:noFill/>
        </p:spPr>
        <p:txBody>
          <a:bodyPr wrap="square" rtlCol="0">
            <a:spAutoFit/>
          </a:bodyPr>
          <a:lstStyle/>
          <a:p>
            <a:r>
              <a:rPr lang="en-US" sz="2400" dirty="0">
                <a:latin typeface="Gill Sans MT" panose="020B0502020104020203" pitchFamily="34" charset="0"/>
              </a:rPr>
              <a:t>Login Screen</a:t>
            </a:r>
          </a:p>
        </p:txBody>
      </p:sp>
    </p:spTree>
    <p:extLst>
      <p:ext uri="{BB962C8B-B14F-4D97-AF65-F5344CB8AC3E}">
        <p14:creationId xmlns:p14="http://schemas.microsoft.com/office/powerpoint/2010/main" val="344863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723820" y="2761127"/>
            <a:ext cx="5600780" cy="769441"/>
          </a:xfrm>
          <a:prstGeom prst="rect">
            <a:avLst/>
          </a:prstGeom>
          <a:noFill/>
        </p:spPr>
        <p:txBody>
          <a:bodyPr wrap="square" rtlCol="0">
            <a:spAutoFit/>
          </a:bodyPr>
          <a:lstStyle/>
          <a:p>
            <a:r>
              <a:rPr lang="en-US" sz="4400" dirty="0">
                <a:latin typeface="Gill Sans MT" panose="020B0502020104020203" pitchFamily="34" charset="0"/>
              </a:rPr>
              <a:t>This is the main screen. </a:t>
            </a:r>
          </a:p>
        </p:txBody>
      </p:sp>
      <p:pic>
        <p:nvPicPr>
          <p:cNvPr id="12" name="Picture 11" descr="A close up of a logo&#10;&#10;Description generated with very high confidence">
            <a:extLst>
              <a:ext uri="{FF2B5EF4-FFF2-40B4-BE49-F238E27FC236}">
                <a16:creationId xmlns:a16="http://schemas.microsoft.com/office/drawing/2014/main" id="{90707F25-D67F-4058-9143-273F3B89A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94760">
            <a:off x="6867872" y="5243131"/>
            <a:ext cx="862716" cy="115028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C3EA1EF1-87E3-4BAF-9D76-DDEEE51CB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014889">
            <a:off x="6608102" y="820243"/>
            <a:ext cx="1035493" cy="138065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578EF7ED-3E47-4083-8171-7A86C18D8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19693">
            <a:off x="11118716" y="343948"/>
            <a:ext cx="969848" cy="1293130"/>
          </a:xfrm>
          <a:prstGeom prst="rect">
            <a:avLst/>
          </a:prstGeom>
        </p:spPr>
      </p:pic>
      <p:sp>
        <p:nvSpPr>
          <p:cNvPr id="15" name="TextBox 14">
            <a:extLst>
              <a:ext uri="{FF2B5EF4-FFF2-40B4-BE49-F238E27FC236}">
                <a16:creationId xmlns:a16="http://schemas.microsoft.com/office/drawing/2014/main" id="{E7C12CE3-B65D-4E1F-9B49-34C24B328ABD}"/>
              </a:ext>
            </a:extLst>
          </p:cNvPr>
          <p:cNvSpPr txBox="1"/>
          <p:nvPr/>
        </p:nvSpPr>
        <p:spPr>
          <a:xfrm>
            <a:off x="5233962" y="4271211"/>
            <a:ext cx="2576346" cy="830997"/>
          </a:xfrm>
          <a:prstGeom prst="rect">
            <a:avLst/>
          </a:prstGeom>
          <a:noFill/>
        </p:spPr>
        <p:txBody>
          <a:bodyPr wrap="none" rtlCol="0">
            <a:spAutoFit/>
          </a:bodyPr>
          <a:lstStyle/>
          <a:p>
            <a:r>
              <a:rPr lang="en-US" sz="2400" dirty="0">
                <a:latin typeface="Gill Sans MT" panose="020B0502020104020203" pitchFamily="34" charset="0"/>
              </a:rPr>
              <a:t>The panther will</a:t>
            </a:r>
          </a:p>
          <a:p>
            <a:r>
              <a:rPr lang="en-US" sz="2400" dirty="0">
                <a:latin typeface="Gill Sans MT" panose="020B0502020104020203" pitchFamily="34" charset="0"/>
              </a:rPr>
              <a:t> lead back to home</a:t>
            </a:r>
          </a:p>
        </p:txBody>
      </p:sp>
      <p:sp>
        <p:nvSpPr>
          <p:cNvPr id="17" name="TextBox 16">
            <a:extLst>
              <a:ext uri="{FF2B5EF4-FFF2-40B4-BE49-F238E27FC236}">
                <a16:creationId xmlns:a16="http://schemas.microsoft.com/office/drawing/2014/main" id="{1CAC4A5B-21FA-4C65-8D66-FB8242EB129F}"/>
              </a:ext>
            </a:extLst>
          </p:cNvPr>
          <p:cNvSpPr txBox="1"/>
          <p:nvPr/>
        </p:nvSpPr>
        <p:spPr>
          <a:xfrm>
            <a:off x="4950163" y="484730"/>
            <a:ext cx="2987239" cy="461665"/>
          </a:xfrm>
          <a:prstGeom prst="rect">
            <a:avLst/>
          </a:prstGeom>
          <a:noFill/>
        </p:spPr>
        <p:txBody>
          <a:bodyPr wrap="square" rtlCol="0">
            <a:spAutoFit/>
          </a:bodyPr>
          <a:lstStyle/>
          <a:p>
            <a:r>
              <a:rPr lang="en-US" sz="2400" dirty="0">
                <a:latin typeface="Gill Sans MT" panose="020B0502020104020203" pitchFamily="34" charset="0"/>
              </a:rPr>
              <a:t>Money/points balance</a:t>
            </a:r>
          </a:p>
        </p:txBody>
      </p:sp>
      <p:sp>
        <p:nvSpPr>
          <p:cNvPr id="18" name="TextBox 17">
            <a:extLst>
              <a:ext uri="{FF2B5EF4-FFF2-40B4-BE49-F238E27FC236}">
                <a16:creationId xmlns:a16="http://schemas.microsoft.com/office/drawing/2014/main" id="{E6090E37-78E2-48DF-874C-91AAED1D7480}"/>
              </a:ext>
            </a:extLst>
          </p:cNvPr>
          <p:cNvSpPr txBox="1"/>
          <p:nvPr/>
        </p:nvSpPr>
        <p:spPr>
          <a:xfrm>
            <a:off x="8463654" y="5906633"/>
            <a:ext cx="2036163" cy="461665"/>
          </a:xfrm>
          <a:prstGeom prst="rect">
            <a:avLst/>
          </a:prstGeom>
          <a:noFill/>
        </p:spPr>
        <p:txBody>
          <a:bodyPr wrap="square" rtlCol="0">
            <a:spAutoFit/>
          </a:bodyPr>
          <a:lstStyle/>
          <a:p>
            <a:r>
              <a:rPr lang="en-US" sz="2400" dirty="0">
                <a:latin typeface="Gill Sans MT" panose="020B0502020104020203" pitchFamily="34" charset="0"/>
              </a:rPr>
              <a:t>Login Screen</a:t>
            </a:r>
          </a:p>
        </p:txBody>
      </p:sp>
      <p:pic>
        <p:nvPicPr>
          <p:cNvPr id="4" name="Picture 3">
            <a:extLst>
              <a:ext uri="{FF2B5EF4-FFF2-40B4-BE49-F238E27FC236}">
                <a16:creationId xmlns:a16="http://schemas.microsoft.com/office/drawing/2014/main" id="{F46849C1-34F1-4467-AA59-4B4934F74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716" y="301148"/>
            <a:ext cx="2987239" cy="6167569"/>
          </a:xfrm>
          <a:prstGeom prst="rect">
            <a:avLst/>
          </a:prstGeom>
        </p:spPr>
      </p:pic>
      <p:sp>
        <p:nvSpPr>
          <p:cNvPr id="6" name="TextBox 5">
            <a:extLst>
              <a:ext uri="{FF2B5EF4-FFF2-40B4-BE49-F238E27FC236}">
                <a16:creationId xmlns:a16="http://schemas.microsoft.com/office/drawing/2014/main" id="{370CD360-4587-4011-887A-8D2099A25AC7}"/>
              </a:ext>
            </a:extLst>
          </p:cNvPr>
          <p:cNvSpPr txBox="1"/>
          <p:nvPr/>
        </p:nvSpPr>
        <p:spPr>
          <a:xfrm>
            <a:off x="10985653" y="1546721"/>
            <a:ext cx="1330232" cy="461665"/>
          </a:xfrm>
          <a:prstGeom prst="rect">
            <a:avLst/>
          </a:prstGeom>
          <a:noFill/>
        </p:spPr>
        <p:txBody>
          <a:bodyPr wrap="square" rtlCol="0">
            <a:spAutoFit/>
          </a:bodyPr>
          <a:lstStyle/>
          <a:p>
            <a:r>
              <a:rPr lang="en-US" sz="2400" dirty="0">
                <a:latin typeface="Gill Sans MT" panose="020B0502020104020203" pitchFamily="34" charset="0"/>
              </a:rPr>
              <a:t>Profile</a:t>
            </a:r>
          </a:p>
        </p:txBody>
      </p:sp>
    </p:spTree>
    <p:extLst>
      <p:ext uri="{BB962C8B-B14F-4D97-AF65-F5344CB8AC3E}">
        <p14:creationId xmlns:p14="http://schemas.microsoft.com/office/powerpoint/2010/main" val="1256853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1AD62234-2695-4356-9AD6-55C1EEA4C9CF}"/>
              </a:ext>
            </a:extLst>
          </p:cNvPr>
          <p:cNvPicPr>
            <a:picLocks noChangeAspect="1"/>
          </p:cNvPicPr>
          <p:nvPr/>
        </p:nvPicPr>
        <p:blipFill rotWithShape="1">
          <a:blip r:embed="rId2">
            <a:extLst>
              <a:ext uri="{28A0092B-C50C-407E-A947-70E740481C1C}">
                <a14:useLocalDpi xmlns:a14="http://schemas.microsoft.com/office/drawing/2010/main" val="0"/>
              </a:ext>
            </a:extLst>
          </a:blip>
          <a:srcRect l="8324" r="4279"/>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0" name="TextBox 9">
            <a:extLst>
              <a:ext uri="{FF2B5EF4-FFF2-40B4-BE49-F238E27FC236}">
                <a16:creationId xmlns:a16="http://schemas.microsoft.com/office/drawing/2014/main" id="{7B00BF46-708C-409F-A899-2F4BDB1E45A7}"/>
              </a:ext>
            </a:extLst>
          </p:cNvPr>
          <p:cNvSpPr txBox="1"/>
          <p:nvPr/>
        </p:nvSpPr>
        <p:spPr>
          <a:xfrm>
            <a:off x="812731" y="2340400"/>
            <a:ext cx="5600780" cy="3477875"/>
          </a:xfrm>
          <a:prstGeom prst="rect">
            <a:avLst/>
          </a:prstGeom>
          <a:noFill/>
        </p:spPr>
        <p:txBody>
          <a:bodyPr wrap="square" rtlCol="0">
            <a:spAutoFit/>
          </a:bodyPr>
          <a:lstStyle/>
          <a:p>
            <a:r>
              <a:rPr lang="en-US" sz="4400" dirty="0">
                <a:latin typeface="Gill Sans MT" panose="020B0502020104020203" pitchFamily="34" charset="0"/>
              </a:rPr>
              <a:t>This is the check in screen. Users will report which stop they are waiting at and where they are going. </a:t>
            </a:r>
          </a:p>
        </p:txBody>
      </p:sp>
      <p:pic>
        <p:nvPicPr>
          <p:cNvPr id="13" name="Picture 12" descr="A close up of a logo&#10;&#10;Description generated with very high confidence">
            <a:extLst>
              <a:ext uri="{FF2B5EF4-FFF2-40B4-BE49-F238E27FC236}">
                <a16:creationId xmlns:a16="http://schemas.microsoft.com/office/drawing/2014/main" id="{C3EA1EF1-87E3-4BAF-9D76-DDEEE51CB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41485">
            <a:off x="6418069" y="1981382"/>
            <a:ext cx="1035493" cy="138065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578EF7ED-3E47-4083-8171-7A86C18D8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197261">
            <a:off x="10791972" y="2490489"/>
            <a:ext cx="969848" cy="1293130"/>
          </a:xfrm>
          <a:prstGeom prst="rect">
            <a:avLst/>
          </a:prstGeom>
        </p:spPr>
      </p:pic>
      <p:sp>
        <p:nvSpPr>
          <p:cNvPr id="17" name="TextBox 16">
            <a:extLst>
              <a:ext uri="{FF2B5EF4-FFF2-40B4-BE49-F238E27FC236}">
                <a16:creationId xmlns:a16="http://schemas.microsoft.com/office/drawing/2014/main" id="{1CAC4A5B-21FA-4C65-8D66-FB8242EB129F}"/>
              </a:ext>
            </a:extLst>
          </p:cNvPr>
          <p:cNvSpPr txBox="1"/>
          <p:nvPr/>
        </p:nvSpPr>
        <p:spPr>
          <a:xfrm>
            <a:off x="4970049" y="1511461"/>
            <a:ext cx="2987239" cy="461665"/>
          </a:xfrm>
          <a:prstGeom prst="rect">
            <a:avLst/>
          </a:prstGeom>
          <a:noFill/>
        </p:spPr>
        <p:txBody>
          <a:bodyPr wrap="square" rtlCol="0">
            <a:spAutoFit/>
          </a:bodyPr>
          <a:lstStyle/>
          <a:p>
            <a:r>
              <a:rPr lang="en-US" sz="2400" dirty="0">
                <a:latin typeface="Gill Sans MT" panose="020B0502020104020203" pitchFamily="34" charset="0"/>
              </a:rPr>
              <a:t>Where the user is</a:t>
            </a:r>
          </a:p>
        </p:txBody>
      </p:sp>
      <p:sp>
        <p:nvSpPr>
          <p:cNvPr id="6" name="TextBox 5">
            <a:extLst>
              <a:ext uri="{FF2B5EF4-FFF2-40B4-BE49-F238E27FC236}">
                <a16:creationId xmlns:a16="http://schemas.microsoft.com/office/drawing/2014/main" id="{370CD360-4587-4011-887A-8D2099A25AC7}"/>
              </a:ext>
            </a:extLst>
          </p:cNvPr>
          <p:cNvSpPr txBox="1"/>
          <p:nvPr/>
        </p:nvSpPr>
        <p:spPr>
          <a:xfrm>
            <a:off x="10749438" y="3848504"/>
            <a:ext cx="1330232" cy="1200329"/>
          </a:xfrm>
          <a:prstGeom prst="rect">
            <a:avLst/>
          </a:prstGeom>
          <a:noFill/>
        </p:spPr>
        <p:txBody>
          <a:bodyPr wrap="square" rtlCol="0">
            <a:spAutoFit/>
          </a:bodyPr>
          <a:lstStyle/>
          <a:p>
            <a:r>
              <a:rPr lang="en-US" sz="2400" dirty="0">
                <a:latin typeface="Gill Sans MT" panose="020B0502020104020203" pitchFamily="34" charset="0"/>
              </a:rPr>
              <a:t>Where the user is going</a:t>
            </a:r>
          </a:p>
        </p:txBody>
      </p:sp>
      <p:pic>
        <p:nvPicPr>
          <p:cNvPr id="5" name="Picture 4" descr="A black and blue text&#10;&#10;Description generated with high confidence">
            <a:extLst>
              <a:ext uri="{FF2B5EF4-FFF2-40B4-BE49-F238E27FC236}">
                <a16:creationId xmlns:a16="http://schemas.microsoft.com/office/drawing/2014/main" id="{140C7504-E0C1-4535-BA5E-26DA91073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544" y="516200"/>
            <a:ext cx="2903914" cy="5995533"/>
          </a:xfrm>
          <a:prstGeom prst="rect">
            <a:avLst/>
          </a:prstGeom>
        </p:spPr>
      </p:pic>
    </p:spTree>
    <p:extLst>
      <p:ext uri="{BB962C8B-B14F-4D97-AF65-F5344CB8AC3E}">
        <p14:creationId xmlns:p14="http://schemas.microsoft.com/office/powerpoint/2010/main" val="1764593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TotalTime>
  <Words>708</Words>
  <Application>Microsoft Office PowerPoint</Application>
  <PresentationFormat>Widescreen</PresentationFormat>
  <Paragraphs>70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Gill Sans MT</vt:lpstr>
      <vt:lpstr>Office Theme</vt:lpstr>
      <vt:lpstr>PowerPoint Presentation</vt:lpstr>
      <vt:lpstr>The Problem</vt:lpstr>
      <vt:lpstr>The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benefit the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Madeleine Owens</dc:creator>
  <cp:lastModifiedBy>Aaron Lewis</cp:lastModifiedBy>
  <cp:revision>14</cp:revision>
  <dcterms:created xsi:type="dcterms:W3CDTF">2018-10-06T14:43:29Z</dcterms:created>
  <dcterms:modified xsi:type="dcterms:W3CDTF">2018-10-24T13:51:24Z</dcterms:modified>
</cp:coreProperties>
</file>